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2.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4"/>
    <p:sldMasterId id="2147483869" r:id="rId5"/>
    <p:sldMasterId id="2147483919" r:id="rId6"/>
    <p:sldMasterId id="2147483976" r:id="rId7"/>
    <p:sldMasterId id="2147484027" r:id="rId8"/>
    <p:sldMasterId id="2147484055" r:id="rId9"/>
  </p:sldMasterIdLst>
  <p:notesMasterIdLst>
    <p:notesMasterId r:id="rId71"/>
  </p:notesMasterIdLst>
  <p:handoutMasterIdLst>
    <p:handoutMasterId r:id="rId72"/>
  </p:handoutMasterIdLst>
  <p:sldIdLst>
    <p:sldId id="366" r:id="rId10"/>
    <p:sldId id="382" r:id="rId11"/>
    <p:sldId id="926" r:id="rId12"/>
    <p:sldId id="403" r:id="rId13"/>
    <p:sldId id="365" r:id="rId14"/>
    <p:sldId id="297" r:id="rId15"/>
    <p:sldId id="404" r:id="rId16"/>
    <p:sldId id="406" r:id="rId17"/>
    <p:sldId id="407" r:id="rId18"/>
    <p:sldId id="408" r:id="rId19"/>
    <p:sldId id="921" r:id="rId20"/>
    <p:sldId id="409" r:id="rId21"/>
    <p:sldId id="923" r:id="rId22"/>
    <p:sldId id="411" r:id="rId23"/>
    <p:sldId id="412" r:id="rId24"/>
    <p:sldId id="414" r:id="rId25"/>
    <p:sldId id="415" r:id="rId26"/>
    <p:sldId id="473" r:id="rId27"/>
    <p:sldId id="417" r:id="rId28"/>
    <p:sldId id="418" r:id="rId29"/>
    <p:sldId id="419" r:id="rId30"/>
    <p:sldId id="420" r:id="rId31"/>
    <p:sldId id="924" r:id="rId32"/>
    <p:sldId id="925" r:id="rId33"/>
    <p:sldId id="421" r:id="rId34"/>
    <p:sldId id="422" r:id="rId35"/>
    <p:sldId id="901" r:id="rId36"/>
    <p:sldId id="911" r:id="rId37"/>
    <p:sldId id="321" r:id="rId38"/>
    <p:sldId id="912" r:id="rId39"/>
    <p:sldId id="373" r:id="rId40"/>
    <p:sldId id="352" r:id="rId41"/>
    <p:sldId id="353" r:id="rId42"/>
    <p:sldId id="910" r:id="rId43"/>
    <p:sldId id="909" r:id="rId44"/>
    <p:sldId id="431" r:id="rId45"/>
    <p:sldId id="432" r:id="rId46"/>
    <p:sldId id="467" r:id="rId47"/>
    <p:sldId id="434" r:id="rId48"/>
    <p:sldId id="887" r:id="rId49"/>
    <p:sldId id="435" r:id="rId50"/>
    <p:sldId id="424" r:id="rId51"/>
    <p:sldId id="452" r:id="rId52"/>
    <p:sldId id="425" r:id="rId53"/>
    <p:sldId id="436" r:id="rId54"/>
    <p:sldId id="465" r:id="rId55"/>
    <p:sldId id="438" r:id="rId56"/>
    <p:sldId id="439" r:id="rId57"/>
    <p:sldId id="440" r:id="rId58"/>
    <p:sldId id="330" r:id="rId59"/>
    <p:sldId id="331" r:id="rId60"/>
    <p:sldId id="402" r:id="rId61"/>
    <p:sldId id="919" r:id="rId62"/>
    <p:sldId id="894" r:id="rId63"/>
    <p:sldId id="914" r:id="rId64"/>
    <p:sldId id="458" r:id="rId65"/>
    <p:sldId id="920" r:id="rId66"/>
    <p:sldId id="448" r:id="rId67"/>
    <p:sldId id="447" r:id="rId68"/>
    <p:sldId id="446" r:id="rId69"/>
    <p:sldId id="464" r:id="rId70"/>
  </p:sldIdLst>
  <p:sldSz cx="9144000" cy="5715000" type="screen16x10"/>
  <p:notesSz cx="7315200" cy="9601200"/>
  <p:defaultTextStyle>
    <a:defPPr>
      <a:defRPr lang="en-US"/>
    </a:defPPr>
    <a:lvl1pPr algn="l" rtl="0" fontAlgn="base">
      <a:spcBef>
        <a:spcPct val="0"/>
      </a:spcBef>
      <a:spcAft>
        <a:spcPct val="0"/>
      </a:spcAft>
      <a:defRPr sz="1400" kern="1200">
        <a:solidFill>
          <a:schemeClr val="tx1"/>
        </a:solidFill>
        <a:latin typeface="Optima"/>
        <a:ea typeface="MS PGothic" pitchFamily="34" charset="-128"/>
        <a:cs typeface="+mn-cs"/>
      </a:defRPr>
    </a:lvl1pPr>
    <a:lvl2pPr marL="457200" algn="l" rtl="0" fontAlgn="base">
      <a:spcBef>
        <a:spcPct val="0"/>
      </a:spcBef>
      <a:spcAft>
        <a:spcPct val="0"/>
      </a:spcAft>
      <a:defRPr sz="1400" kern="1200">
        <a:solidFill>
          <a:schemeClr val="tx1"/>
        </a:solidFill>
        <a:latin typeface="Optima"/>
        <a:ea typeface="MS PGothic" pitchFamily="34" charset="-128"/>
        <a:cs typeface="+mn-cs"/>
      </a:defRPr>
    </a:lvl2pPr>
    <a:lvl3pPr marL="914400" algn="l" rtl="0" fontAlgn="base">
      <a:spcBef>
        <a:spcPct val="0"/>
      </a:spcBef>
      <a:spcAft>
        <a:spcPct val="0"/>
      </a:spcAft>
      <a:defRPr sz="1400" kern="1200">
        <a:solidFill>
          <a:schemeClr val="tx1"/>
        </a:solidFill>
        <a:latin typeface="Optima"/>
        <a:ea typeface="MS PGothic" pitchFamily="34" charset="-128"/>
        <a:cs typeface="+mn-cs"/>
      </a:defRPr>
    </a:lvl3pPr>
    <a:lvl4pPr marL="1371600" algn="l" rtl="0" fontAlgn="base">
      <a:spcBef>
        <a:spcPct val="0"/>
      </a:spcBef>
      <a:spcAft>
        <a:spcPct val="0"/>
      </a:spcAft>
      <a:defRPr sz="1400" kern="1200">
        <a:solidFill>
          <a:schemeClr val="tx1"/>
        </a:solidFill>
        <a:latin typeface="Optima"/>
        <a:ea typeface="MS PGothic" pitchFamily="34" charset="-128"/>
        <a:cs typeface="+mn-cs"/>
      </a:defRPr>
    </a:lvl4pPr>
    <a:lvl5pPr marL="1828800" algn="l" rtl="0" fontAlgn="base">
      <a:spcBef>
        <a:spcPct val="0"/>
      </a:spcBef>
      <a:spcAft>
        <a:spcPct val="0"/>
      </a:spcAft>
      <a:defRPr sz="1400" kern="1200">
        <a:solidFill>
          <a:schemeClr val="tx1"/>
        </a:solidFill>
        <a:latin typeface="Optima"/>
        <a:ea typeface="MS PGothic" pitchFamily="34" charset="-128"/>
        <a:cs typeface="+mn-cs"/>
      </a:defRPr>
    </a:lvl5pPr>
    <a:lvl6pPr marL="2286000" algn="l" defTabSz="914400" rtl="0" eaLnBrk="1" latinLnBrk="0" hangingPunct="1">
      <a:defRPr sz="1400" kern="1200">
        <a:solidFill>
          <a:schemeClr val="tx1"/>
        </a:solidFill>
        <a:latin typeface="Optima"/>
        <a:ea typeface="MS PGothic" pitchFamily="34" charset="-128"/>
        <a:cs typeface="+mn-cs"/>
      </a:defRPr>
    </a:lvl6pPr>
    <a:lvl7pPr marL="2743200" algn="l" defTabSz="914400" rtl="0" eaLnBrk="1" latinLnBrk="0" hangingPunct="1">
      <a:defRPr sz="1400" kern="1200">
        <a:solidFill>
          <a:schemeClr val="tx1"/>
        </a:solidFill>
        <a:latin typeface="Optima"/>
        <a:ea typeface="MS PGothic" pitchFamily="34" charset="-128"/>
        <a:cs typeface="+mn-cs"/>
      </a:defRPr>
    </a:lvl7pPr>
    <a:lvl8pPr marL="3200400" algn="l" defTabSz="914400" rtl="0" eaLnBrk="1" latinLnBrk="0" hangingPunct="1">
      <a:defRPr sz="1400" kern="1200">
        <a:solidFill>
          <a:schemeClr val="tx1"/>
        </a:solidFill>
        <a:latin typeface="Optima"/>
        <a:ea typeface="MS PGothic" pitchFamily="34" charset="-128"/>
        <a:cs typeface="+mn-cs"/>
      </a:defRPr>
    </a:lvl8pPr>
    <a:lvl9pPr marL="3657600" algn="l" defTabSz="914400" rtl="0" eaLnBrk="1" latinLnBrk="0" hangingPunct="1">
      <a:defRPr sz="1400" kern="1200">
        <a:solidFill>
          <a:schemeClr val="tx1"/>
        </a:solidFill>
        <a:latin typeface="Optima"/>
        <a:ea typeface="MS PGothic" pitchFamily="34" charset="-128"/>
        <a:cs typeface="+mn-cs"/>
      </a:defRPr>
    </a:lvl9pPr>
  </p:defaultTextStyle>
  <p:extLst>
    <p:ext uri="{EFAFB233-063F-42B5-8137-9DF3F51BA10A}">
      <p15:sldGuideLst xmlns:p15="http://schemas.microsoft.com/office/powerpoint/2012/main">
        <p15:guide id="2" pos="480" userDrawn="1">
          <p15:clr>
            <a:srgbClr val="A4A3A4"/>
          </p15:clr>
        </p15:guide>
        <p15:guide id="3" orient="horz" pos="18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Teri" initials="WT" lastIdx="16" clrIdx="0">
    <p:extLst>
      <p:ext uri="{19B8F6BF-5375-455C-9EA6-DF929625EA0E}">
        <p15:presenceInfo xmlns:p15="http://schemas.microsoft.com/office/powerpoint/2012/main" userId="S-1-5-21-2011038089-1331910415-1862565094-36265" providerId="AD"/>
      </p:ext>
    </p:extLst>
  </p:cmAuthor>
  <p:cmAuthor id="2" name="Black, Jenny" initials="BJ" lastIdx="8" clrIdx="1">
    <p:extLst>
      <p:ext uri="{19B8F6BF-5375-455C-9EA6-DF929625EA0E}">
        <p15:presenceInfo xmlns:p15="http://schemas.microsoft.com/office/powerpoint/2012/main" userId="S-1-5-21-2011038089-1331910415-1862565094-16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CE8"/>
    <a:srgbClr val="F2F2F2"/>
    <a:srgbClr val="5079A4"/>
    <a:srgbClr val="555555"/>
    <a:srgbClr val="306095"/>
    <a:srgbClr val="EA2B8D"/>
    <a:srgbClr val="285A73"/>
    <a:srgbClr val="005793"/>
    <a:srgbClr val="00689B"/>
    <a:srgbClr val="6B818C"/>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81316" autoAdjust="0"/>
  </p:normalViewPr>
  <p:slideViewPr>
    <p:cSldViewPr snapToGrid="0" snapToObjects="1">
      <p:cViewPr varScale="1">
        <p:scale>
          <a:sx n="56" d="100"/>
          <a:sy n="56" d="100"/>
        </p:scale>
        <p:origin x="1224" y="66"/>
      </p:cViewPr>
      <p:guideLst>
        <p:guide pos="48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3" d="100"/>
          <a:sy n="63"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da cabeza" userId="804c8b56f1f88bd3" providerId="LiveId" clId="{99A936C3-A255-4957-BDC0-676C5E52F57D}"/>
    <pc:docChg chg="modSld">
      <pc:chgData name="mayda cabeza" userId="804c8b56f1f88bd3" providerId="LiveId" clId="{99A936C3-A255-4957-BDC0-676C5E52F57D}" dt="2021-08-12T14:34:48.672" v="37" actId="6549"/>
      <pc:docMkLst>
        <pc:docMk/>
      </pc:docMkLst>
      <pc:sldChg chg="modNotesTx">
        <pc:chgData name="mayda cabeza" userId="804c8b56f1f88bd3" providerId="LiveId" clId="{99A936C3-A255-4957-BDC0-676C5E52F57D}" dt="2021-08-12T14:32:31.691" v="3" actId="6549"/>
        <pc:sldMkLst>
          <pc:docMk/>
          <pc:sldMk cId="2263653414" sldId="297"/>
        </pc:sldMkLst>
      </pc:sldChg>
      <pc:sldChg chg="modNotesTx">
        <pc:chgData name="mayda cabeza" userId="804c8b56f1f88bd3" providerId="LiveId" clId="{99A936C3-A255-4957-BDC0-676C5E52F57D}" dt="2021-08-12T14:33:35.480" v="22" actId="6549"/>
        <pc:sldMkLst>
          <pc:docMk/>
          <pc:sldMk cId="1116468353" sldId="321"/>
        </pc:sldMkLst>
      </pc:sldChg>
      <pc:sldChg chg="modNotesTx">
        <pc:chgData name="mayda cabeza" userId="804c8b56f1f88bd3" providerId="LiveId" clId="{99A936C3-A255-4957-BDC0-676C5E52F57D}" dt="2021-08-12T14:34:25.994" v="33" actId="6549"/>
        <pc:sldMkLst>
          <pc:docMk/>
          <pc:sldMk cId="2016954717" sldId="330"/>
        </pc:sldMkLst>
      </pc:sldChg>
      <pc:sldChg chg="modNotesTx">
        <pc:chgData name="mayda cabeza" userId="804c8b56f1f88bd3" providerId="LiveId" clId="{99A936C3-A255-4957-BDC0-676C5E52F57D}" dt="2021-08-12T14:32:27.867" v="2" actId="6549"/>
        <pc:sldMkLst>
          <pc:docMk/>
          <pc:sldMk cId="1655332211" sldId="365"/>
        </pc:sldMkLst>
      </pc:sldChg>
      <pc:sldChg chg="modNotesTx">
        <pc:chgData name="mayda cabeza" userId="804c8b56f1f88bd3" providerId="LiveId" clId="{99A936C3-A255-4957-BDC0-676C5E52F57D}" dt="2021-08-12T14:32:15.030" v="0" actId="6549"/>
        <pc:sldMkLst>
          <pc:docMk/>
          <pc:sldMk cId="3945759790" sldId="382"/>
        </pc:sldMkLst>
      </pc:sldChg>
      <pc:sldChg chg="modNotesTx">
        <pc:chgData name="mayda cabeza" userId="804c8b56f1f88bd3" providerId="LiveId" clId="{99A936C3-A255-4957-BDC0-676C5E52F57D}" dt="2021-08-12T14:32:34.239" v="4" actId="6549"/>
        <pc:sldMkLst>
          <pc:docMk/>
          <pc:sldMk cId="3534881342" sldId="404"/>
        </pc:sldMkLst>
      </pc:sldChg>
      <pc:sldChg chg="modNotesTx">
        <pc:chgData name="mayda cabeza" userId="804c8b56f1f88bd3" providerId="LiveId" clId="{99A936C3-A255-4957-BDC0-676C5E52F57D}" dt="2021-08-12T14:32:37.836" v="5" actId="6549"/>
        <pc:sldMkLst>
          <pc:docMk/>
          <pc:sldMk cId="2320541162" sldId="407"/>
        </pc:sldMkLst>
      </pc:sldChg>
      <pc:sldChg chg="modNotesTx">
        <pc:chgData name="mayda cabeza" userId="804c8b56f1f88bd3" providerId="LiveId" clId="{99A936C3-A255-4957-BDC0-676C5E52F57D}" dt="2021-08-12T14:32:44.696" v="7" actId="6549"/>
        <pc:sldMkLst>
          <pc:docMk/>
          <pc:sldMk cId="1477679400" sldId="409"/>
        </pc:sldMkLst>
      </pc:sldChg>
      <pc:sldChg chg="modNotesTx">
        <pc:chgData name="mayda cabeza" userId="804c8b56f1f88bd3" providerId="LiveId" clId="{99A936C3-A255-4957-BDC0-676C5E52F57D}" dt="2021-08-12T14:32:54.025" v="9" actId="6549"/>
        <pc:sldMkLst>
          <pc:docMk/>
          <pc:sldMk cId="3984448265" sldId="411"/>
        </pc:sldMkLst>
      </pc:sldChg>
      <pc:sldChg chg="modNotesTx">
        <pc:chgData name="mayda cabeza" userId="804c8b56f1f88bd3" providerId="LiveId" clId="{99A936C3-A255-4957-BDC0-676C5E52F57D}" dt="2021-08-12T14:32:56.992" v="10" actId="6549"/>
        <pc:sldMkLst>
          <pc:docMk/>
          <pc:sldMk cId="2146144373" sldId="412"/>
        </pc:sldMkLst>
      </pc:sldChg>
      <pc:sldChg chg="modNotesTx">
        <pc:chgData name="mayda cabeza" userId="804c8b56f1f88bd3" providerId="LiveId" clId="{99A936C3-A255-4957-BDC0-676C5E52F57D}" dt="2021-08-12T14:32:59.963" v="11" actId="6549"/>
        <pc:sldMkLst>
          <pc:docMk/>
          <pc:sldMk cId="3312298086" sldId="414"/>
        </pc:sldMkLst>
      </pc:sldChg>
      <pc:sldChg chg="modNotesTx">
        <pc:chgData name="mayda cabeza" userId="804c8b56f1f88bd3" providerId="LiveId" clId="{99A936C3-A255-4957-BDC0-676C5E52F57D}" dt="2021-08-12T14:33:03.652" v="12" actId="6549"/>
        <pc:sldMkLst>
          <pc:docMk/>
          <pc:sldMk cId="1991830908" sldId="415"/>
        </pc:sldMkLst>
      </pc:sldChg>
      <pc:sldChg chg="modNotesTx">
        <pc:chgData name="mayda cabeza" userId="804c8b56f1f88bd3" providerId="LiveId" clId="{99A936C3-A255-4957-BDC0-676C5E52F57D}" dt="2021-08-12T14:33:06.927" v="13" actId="6549"/>
        <pc:sldMkLst>
          <pc:docMk/>
          <pc:sldMk cId="1892618781" sldId="417"/>
        </pc:sldMkLst>
      </pc:sldChg>
      <pc:sldChg chg="modNotesTx">
        <pc:chgData name="mayda cabeza" userId="804c8b56f1f88bd3" providerId="LiveId" clId="{99A936C3-A255-4957-BDC0-676C5E52F57D}" dt="2021-08-12T14:33:09.904" v="14" actId="6549"/>
        <pc:sldMkLst>
          <pc:docMk/>
          <pc:sldMk cId="1085801300" sldId="418"/>
        </pc:sldMkLst>
      </pc:sldChg>
      <pc:sldChg chg="modNotesTx">
        <pc:chgData name="mayda cabeza" userId="804c8b56f1f88bd3" providerId="LiveId" clId="{99A936C3-A255-4957-BDC0-676C5E52F57D}" dt="2021-08-12T14:33:13.402" v="15" actId="6549"/>
        <pc:sldMkLst>
          <pc:docMk/>
          <pc:sldMk cId="2307468286" sldId="419"/>
        </pc:sldMkLst>
      </pc:sldChg>
      <pc:sldChg chg="modNotesTx">
        <pc:chgData name="mayda cabeza" userId="804c8b56f1f88bd3" providerId="LiveId" clId="{99A936C3-A255-4957-BDC0-676C5E52F57D}" dt="2021-08-12T14:33:22.304" v="18" actId="6549"/>
        <pc:sldMkLst>
          <pc:docMk/>
          <pc:sldMk cId="1004716517" sldId="421"/>
        </pc:sldMkLst>
      </pc:sldChg>
      <pc:sldChg chg="modNotesTx">
        <pc:chgData name="mayda cabeza" userId="804c8b56f1f88bd3" providerId="LiveId" clId="{99A936C3-A255-4957-BDC0-676C5E52F57D}" dt="2021-08-12T14:33:27.124" v="19" actId="6549"/>
        <pc:sldMkLst>
          <pc:docMk/>
          <pc:sldMk cId="1938679665" sldId="422"/>
        </pc:sldMkLst>
      </pc:sldChg>
      <pc:sldChg chg="modNotesTx">
        <pc:chgData name="mayda cabeza" userId="804c8b56f1f88bd3" providerId="LiveId" clId="{99A936C3-A255-4957-BDC0-676C5E52F57D}" dt="2021-08-12T14:34:10.299" v="28" actId="6549"/>
        <pc:sldMkLst>
          <pc:docMk/>
          <pc:sldMk cId="1457069076" sldId="424"/>
        </pc:sldMkLst>
      </pc:sldChg>
      <pc:sldChg chg="modNotesTx">
        <pc:chgData name="mayda cabeza" userId="804c8b56f1f88bd3" providerId="LiveId" clId="{99A936C3-A255-4957-BDC0-676C5E52F57D}" dt="2021-08-12T14:34:13.424" v="29" actId="6549"/>
        <pc:sldMkLst>
          <pc:docMk/>
          <pc:sldMk cId="719837659" sldId="425"/>
        </pc:sldMkLst>
      </pc:sldChg>
      <pc:sldChg chg="modNotesTx">
        <pc:chgData name="mayda cabeza" userId="804c8b56f1f88bd3" providerId="LiveId" clId="{99A936C3-A255-4957-BDC0-676C5E52F57D}" dt="2021-08-12T14:33:52.123" v="24" actId="6549"/>
        <pc:sldMkLst>
          <pc:docMk/>
          <pc:sldMk cId="3202261963" sldId="431"/>
        </pc:sldMkLst>
      </pc:sldChg>
      <pc:sldChg chg="modNotesTx">
        <pc:chgData name="mayda cabeza" userId="804c8b56f1f88bd3" providerId="LiveId" clId="{99A936C3-A255-4957-BDC0-676C5E52F57D}" dt="2021-08-12T14:33:55.938" v="25" actId="6549"/>
        <pc:sldMkLst>
          <pc:docMk/>
          <pc:sldMk cId="838942395" sldId="432"/>
        </pc:sldMkLst>
      </pc:sldChg>
      <pc:sldChg chg="modNotesTx">
        <pc:chgData name="mayda cabeza" userId="804c8b56f1f88bd3" providerId="LiveId" clId="{99A936C3-A255-4957-BDC0-676C5E52F57D}" dt="2021-08-12T14:34:20.691" v="31" actId="6549"/>
        <pc:sldMkLst>
          <pc:docMk/>
          <pc:sldMk cId="3926626370" sldId="438"/>
        </pc:sldMkLst>
      </pc:sldChg>
      <pc:sldChg chg="modNotesTx">
        <pc:chgData name="mayda cabeza" userId="804c8b56f1f88bd3" providerId="LiveId" clId="{99A936C3-A255-4957-BDC0-676C5E52F57D}" dt="2021-08-12T14:34:23.440" v="32" actId="6549"/>
        <pc:sldMkLst>
          <pc:docMk/>
          <pc:sldMk cId="2857815362" sldId="439"/>
        </pc:sldMkLst>
      </pc:sldChg>
      <pc:sldChg chg="modNotesTx">
        <pc:chgData name="mayda cabeza" userId="804c8b56f1f88bd3" providerId="LiveId" clId="{99A936C3-A255-4957-BDC0-676C5E52F57D}" dt="2021-08-12T14:34:43.502" v="36" actId="6549"/>
        <pc:sldMkLst>
          <pc:docMk/>
          <pc:sldMk cId="3357037800" sldId="446"/>
        </pc:sldMkLst>
      </pc:sldChg>
      <pc:sldChg chg="modNotesTx">
        <pc:chgData name="mayda cabeza" userId="804c8b56f1f88bd3" providerId="LiveId" clId="{99A936C3-A255-4957-BDC0-676C5E52F57D}" dt="2021-08-12T14:34:40.385" v="35" actId="6549"/>
        <pc:sldMkLst>
          <pc:docMk/>
          <pc:sldMk cId="577428777" sldId="447"/>
        </pc:sldMkLst>
      </pc:sldChg>
      <pc:sldChg chg="modNotesTx">
        <pc:chgData name="mayda cabeza" userId="804c8b56f1f88bd3" providerId="LiveId" clId="{99A936C3-A255-4957-BDC0-676C5E52F57D}" dt="2021-08-12T14:34:34.564" v="34" actId="6549"/>
        <pc:sldMkLst>
          <pc:docMk/>
          <pc:sldMk cId="3972430226" sldId="448"/>
        </pc:sldMkLst>
      </pc:sldChg>
      <pc:sldChg chg="modNotesTx">
        <pc:chgData name="mayda cabeza" userId="804c8b56f1f88bd3" providerId="LiveId" clId="{99A936C3-A255-4957-BDC0-676C5E52F57D}" dt="2021-08-12T14:34:48.672" v="37" actId="6549"/>
        <pc:sldMkLst>
          <pc:docMk/>
          <pc:sldMk cId="2685934549" sldId="464"/>
        </pc:sldMkLst>
      </pc:sldChg>
      <pc:sldChg chg="modNotesTx">
        <pc:chgData name="mayda cabeza" userId="804c8b56f1f88bd3" providerId="LiveId" clId="{99A936C3-A255-4957-BDC0-676C5E52F57D}" dt="2021-08-12T14:34:17.284" v="30" actId="6549"/>
        <pc:sldMkLst>
          <pc:docMk/>
          <pc:sldMk cId="61530748" sldId="465"/>
        </pc:sldMkLst>
      </pc:sldChg>
      <pc:sldChg chg="modNotesTx">
        <pc:chgData name="mayda cabeza" userId="804c8b56f1f88bd3" providerId="LiveId" clId="{99A936C3-A255-4957-BDC0-676C5E52F57D}" dt="2021-08-12T14:34:01.547" v="26" actId="6549"/>
        <pc:sldMkLst>
          <pc:docMk/>
          <pc:sldMk cId="4234548509" sldId="467"/>
        </pc:sldMkLst>
      </pc:sldChg>
      <pc:sldChg chg="modNotesTx">
        <pc:chgData name="mayda cabeza" userId="804c8b56f1f88bd3" providerId="LiveId" clId="{99A936C3-A255-4957-BDC0-676C5E52F57D}" dt="2021-08-12T14:34:07.557" v="27" actId="6549"/>
        <pc:sldMkLst>
          <pc:docMk/>
          <pc:sldMk cId="303108290" sldId="887"/>
        </pc:sldMkLst>
      </pc:sldChg>
      <pc:sldChg chg="modNotesTx">
        <pc:chgData name="mayda cabeza" userId="804c8b56f1f88bd3" providerId="LiveId" clId="{99A936C3-A255-4957-BDC0-676C5E52F57D}" dt="2021-08-12T14:33:29.269" v="20" actId="6549"/>
        <pc:sldMkLst>
          <pc:docMk/>
          <pc:sldMk cId="1211834790" sldId="901"/>
        </pc:sldMkLst>
      </pc:sldChg>
      <pc:sldChg chg="modNotesTx">
        <pc:chgData name="mayda cabeza" userId="804c8b56f1f88bd3" providerId="LiveId" clId="{99A936C3-A255-4957-BDC0-676C5E52F57D}" dt="2021-08-12T14:33:48.271" v="23" actId="6549"/>
        <pc:sldMkLst>
          <pc:docMk/>
          <pc:sldMk cId="1269706492" sldId="909"/>
        </pc:sldMkLst>
      </pc:sldChg>
      <pc:sldChg chg="modNotesTx">
        <pc:chgData name="mayda cabeza" userId="804c8b56f1f88bd3" providerId="LiveId" clId="{99A936C3-A255-4957-BDC0-676C5E52F57D}" dt="2021-08-12T14:33:33.092" v="21" actId="6549"/>
        <pc:sldMkLst>
          <pc:docMk/>
          <pc:sldMk cId="1036105353" sldId="911"/>
        </pc:sldMkLst>
      </pc:sldChg>
      <pc:sldChg chg="modNotesTx">
        <pc:chgData name="mayda cabeza" userId="804c8b56f1f88bd3" providerId="LiveId" clId="{99A936C3-A255-4957-BDC0-676C5E52F57D}" dt="2021-08-12T14:32:40.938" v="6" actId="6549"/>
        <pc:sldMkLst>
          <pc:docMk/>
          <pc:sldMk cId="1984332063" sldId="921"/>
        </pc:sldMkLst>
      </pc:sldChg>
      <pc:sldChg chg="modNotesTx">
        <pc:chgData name="mayda cabeza" userId="804c8b56f1f88bd3" providerId="LiveId" clId="{99A936C3-A255-4957-BDC0-676C5E52F57D}" dt="2021-08-12T14:32:49.145" v="8" actId="6549"/>
        <pc:sldMkLst>
          <pc:docMk/>
          <pc:sldMk cId="1362963318" sldId="923"/>
        </pc:sldMkLst>
      </pc:sldChg>
      <pc:sldChg chg="modNotesTx">
        <pc:chgData name="mayda cabeza" userId="804c8b56f1f88bd3" providerId="LiveId" clId="{99A936C3-A255-4957-BDC0-676C5E52F57D}" dt="2021-08-12T14:33:16.503" v="16" actId="6549"/>
        <pc:sldMkLst>
          <pc:docMk/>
          <pc:sldMk cId="2999678753" sldId="924"/>
        </pc:sldMkLst>
      </pc:sldChg>
      <pc:sldChg chg="modNotesTx">
        <pc:chgData name="mayda cabeza" userId="804c8b56f1f88bd3" providerId="LiveId" clId="{99A936C3-A255-4957-BDC0-676C5E52F57D}" dt="2021-08-12T14:33:19.553" v="17" actId="6549"/>
        <pc:sldMkLst>
          <pc:docMk/>
          <pc:sldMk cId="95883418" sldId="925"/>
        </pc:sldMkLst>
      </pc:sldChg>
      <pc:sldChg chg="modNotesTx">
        <pc:chgData name="mayda cabeza" userId="804c8b56f1f88bd3" providerId="LiveId" clId="{99A936C3-A255-4957-BDC0-676C5E52F57D}" dt="2021-08-12T14:32:22.007" v="1" actId="6549"/>
        <pc:sldMkLst>
          <pc:docMk/>
          <pc:sldMk cId="1797369493" sldId="92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6-30T14:11:43.945" idx="5">
    <p:pos x="3994" y="2290"/>
    <p:text>This one needs an update to remove Refusal.</p:text>
    <p:extLst>
      <p:ext uri="{C676402C-5697-4E1C-873F-D02D1690AC5C}">
        <p15:threadingInfo xmlns:p15="http://schemas.microsoft.com/office/powerpoint/2012/main" timeZoneBias="240"/>
      </p:ext>
    </p:extLst>
  </p:cm>
  <p:cm authorId="1" dt="2021-06-30T15:02:48.884" idx="16">
    <p:pos x="3994" y="2386"/>
    <p:text>Updated here &amp; PS</p:text>
    <p:extLst>
      <p:ext uri="{C676402C-5697-4E1C-873F-D02D1690AC5C}">
        <p15:threadingInfo xmlns:p15="http://schemas.microsoft.com/office/powerpoint/2012/main" timeZoneBias="240">
          <p15:parentCm authorId="2" idx="5"/>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30T14:12:15.961" idx="6">
    <p:pos x="5457" y="1042"/>
    <p:text>This screenshot is updated (see earlier slide)</p:text>
    <p:extLst>
      <p:ext uri="{C676402C-5697-4E1C-873F-D02D1690AC5C}">
        <p15:threadingInfo xmlns:p15="http://schemas.microsoft.com/office/powerpoint/2012/main" timeZoneBias="240"/>
      </p:ext>
    </p:extLst>
  </p:cm>
  <p:cm authorId="1" dt="2021-06-30T14:50:07.079" idx="13">
    <p:pos x="5457" y="1138"/>
    <p:text>I updated slide 34 - didn't have the correct FLKRS home link to guide how to get to FLKRS site from FLKRS home page.</p:text>
    <p:extLst>
      <p:ext uri="{C676402C-5697-4E1C-873F-D02D1690AC5C}">
        <p15:threadingInfo xmlns:p15="http://schemas.microsoft.com/office/powerpoint/2012/main" timeZoneBias="240">
          <p15:parentCm authorId="2" idx="6"/>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5E4077D-1E57-4272-A27B-21F77A7E41B8}" type="datetimeFigureOut">
              <a:rPr lang="en-US" smtClean="0"/>
              <a:t>8/24/2021</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671EDECB-0D41-4661-98B5-A501ED91C362}" type="slidenum">
              <a:rPr lang="en-US" smtClean="0"/>
              <a:t>‹#›</a:t>
            </a:fld>
            <a:endParaRPr lang="en-US"/>
          </a:p>
        </p:txBody>
      </p:sp>
    </p:spTree>
    <p:extLst>
      <p:ext uri="{BB962C8B-B14F-4D97-AF65-F5344CB8AC3E}">
        <p14:creationId xmlns:p14="http://schemas.microsoft.com/office/powerpoint/2010/main" val="2942066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698" cy="480226"/>
          </a:xfrm>
          <a:prstGeom prst="rect">
            <a:avLst/>
          </a:prstGeom>
        </p:spPr>
        <p:txBody>
          <a:bodyPr vert="horz" lIns="95552" tIns="47776" rIns="95552" bIns="47776" rtlCol="0"/>
          <a:lstStyle>
            <a:lvl1pPr algn="l">
              <a:defRPr sz="1300"/>
            </a:lvl1pPr>
          </a:lstStyle>
          <a:p>
            <a:endParaRPr lang="en-US"/>
          </a:p>
        </p:txBody>
      </p:sp>
      <p:sp>
        <p:nvSpPr>
          <p:cNvPr id="3" name="Date Placeholder 2"/>
          <p:cNvSpPr>
            <a:spLocks noGrp="1"/>
          </p:cNvSpPr>
          <p:nvPr>
            <p:ph type="dt" idx="1"/>
          </p:nvPr>
        </p:nvSpPr>
        <p:spPr>
          <a:xfrm>
            <a:off x="4143832" y="1"/>
            <a:ext cx="3169698" cy="480226"/>
          </a:xfrm>
          <a:prstGeom prst="rect">
            <a:avLst/>
          </a:prstGeom>
        </p:spPr>
        <p:txBody>
          <a:bodyPr vert="horz" lIns="95552" tIns="47776" rIns="95552" bIns="47776" rtlCol="0"/>
          <a:lstStyle>
            <a:lvl1pPr algn="r">
              <a:defRPr sz="1300"/>
            </a:lvl1pPr>
          </a:lstStyle>
          <a:p>
            <a:fld id="{AA57424D-CCD2-BC45-AE38-86ECEF02F170}" type="datetimeFigureOut">
              <a:rPr lang="en-US" smtClean="0"/>
              <a:t>8/24/2021</a:t>
            </a:fld>
            <a:endParaRPr lang="en-US"/>
          </a:p>
        </p:txBody>
      </p:sp>
      <p:sp>
        <p:nvSpPr>
          <p:cNvPr id="4" name="Slide Image Placeholder 3"/>
          <p:cNvSpPr>
            <a:spLocks noGrp="1" noRot="1" noChangeAspect="1"/>
          </p:cNvSpPr>
          <p:nvPr>
            <p:ph type="sldImg" idx="2"/>
          </p:nvPr>
        </p:nvSpPr>
        <p:spPr>
          <a:xfrm>
            <a:off x="777875" y="719138"/>
            <a:ext cx="5759450" cy="3600450"/>
          </a:xfrm>
          <a:prstGeom prst="rect">
            <a:avLst/>
          </a:prstGeom>
          <a:noFill/>
          <a:ln w="12700">
            <a:solidFill>
              <a:prstClr val="black"/>
            </a:solidFill>
          </a:ln>
        </p:spPr>
        <p:txBody>
          <a:bodyPr vert="horz" lIns="95552" tIns="47776" rIns="95552" bIns="47776" rtlCol="0" anchor="ctr"/>
          <a:lstStyle/>
          <a:p>
            <a:endParaRPr lang="en-US"/>
          </a:p>
        </p:txBody>
      </p:sp>
      <p:sp>
        <p:nvSpPr>
          <p:cNvPr id="5" name="Notes Placeholder 4"/>
          <p:cNvSpPr>
            <a:spLocks noGrp="1"/>
          </p:cNvSpPr>
          <p:nvPr>
            <p:ph type="body" sz="quarter" idx="3"/>
          </p:nvPr>
        </p:nvSpPr>
        <p:spPr>
          <a:xfrm>
            <a:off x="731855" y="4561313"/>
            <a:ext cx="5851492" cy="4320375"/>
          </a:xfrm>
          <a:prstGeom prst="rect">
            <a:avLst/>
          </a:prstGeom>
        </p:spPr>
        <p:txBody>
          <a:bodyPr vert="horz" lIns="95552" tIns="47776" rIns="95552" bIns="477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25"/>
            <a:ext cx="3169698" cy="480226"/>
          </a:xfrm>
          <a:prstGeom prst="rect">
            <a:avLst/>
          </a:prstGeom>
        </p:spPr>
        <p:txBody>
          <a:bodyPr vert="horz" lIns="95552" tIns="47776" rIns="95552" bIns="47776" rtlCol="0" anchor="b"/>
          <a:lstStyle>
            <a:lvl1pPr algn="l">
              <a:defRPr sz="1300"/>
            </a:lvl1pPr>
          </a:lstStyle>
          <a:p>
            <a:endParaRPr lang="en-US"/>
          </a:p>
        </p:txBody>
      </p:sp>
      <p:sp>
        <p:nvSpPr>
          <p:cNvPr id="7" name="Slide Number Placeholder 6"/>
          <p:cNvSpPr>
            <a:spLocks noGrp="1"/>
          </p:cNvSpPr>
          <p:nvPr>
            <p:ph type="sldNum" sz="quarter" idx="5"/>
          </p:nvPr>
        </p:nvSpPr>
        <p:spPr>
          <a:xfrm>
            <a:off x="4143832" y="9119325"/>
            <a:ext cx="3169698" cy="480226"/>
          </a:xfrm>
          <a:prstGeom prst="rect">
            <a:avLst/>
          </a:prstGeom>
        </p:spPr>
        <p:txBody>
          <a:bodyPr vert="horz" lIns="95552" tIns="47776" rIns="95552" bIns="47776" rtlCol="0" anchor="b"/>
          <a:lstStyle>
            <a:lvl1pPr algn="r">
              <a:defRPr sz="1300"/>
            </a:lvl1pPr>
          </a:lstStyle>
          <a:p>
            <a:fld id="{E0193E51-B383-BB42-BF82-87E96FCBFDBB}" type="slidenum">
              <a:rPr lang="en-US" smtClean="0"/>
              <a:t>‹#›</a:t>
            </a:fld>
            <a:endParaRPr lang="en-US"/>
          </a:p>
        </p:txBody>
      </p:sp>
    </p:spTree>
    <p:extLst>
      <p:ext uri="{BB962C8B-B14F-4D97-AF65-F5344CB8AC3E}">
        <p14:creationId xmlns:p14="http://schemas.microsoft.com/office/powerpoint/2010/main" val="2855775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enlearn.com/lp/Florida%20K-Readiness%20Practi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a:t>
            </a:fld>
            <a:endParaRPr lang="en-US"/>
          </a:p>
        </p:txBody>
      </p:sp>
    </p:spTree>
    <p:extLst>
      <p:ext uri="{BB962C8B-B14F-4D97-AF65-F5344CB8AC3E}">
        <p14:creationId xmlns:p14="http://schemas.microsoft.com/office/powerpoint/2010/main" val="2529663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preliminary</a:t>
            </a:r>
            <a:r>
              <a:rPr lang="en-US" baseline="0" dirty="0"/>
              <a:t> work that must happen for our screening of students to go well.</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10</a:t>
            </a:fld>
            <a:endParaRPr lang="en-US"/>
          </a:p>
        </p:txBody>
      </p:sp>
    </p:spTree>
    <p:extLst>
      <p:ext uri="{BB962C8B-B14F-4D97-AF65-F5344CB8AC3E}">
        <p14:creationId xmlns:p14="http://schemas.microsoft.com/office/powerpoint/2010/main" val="181111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11</a:t>
            </a:fld>
            <a:endParaRPr lang="en-US"/>
          </a:p>
        </p:txBody>
      </p:sp>
    </p:spTree>
    <p:extLst>
      <p:ext uri="{BB962C8B-B14F-4D97-AF65-F5344CB8AC3E}">
        <p14:creationId xmlns:p14="http://schemas.microsoft.com/office/powerpoint/2010/main" val="147729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12</a:t>
            </a:fld>
            <a:endParaRPr lang="en-US"/>
          </a:p>
        </p:txBody>
      </p:sp>
    </p:spTree>
    <p:extLst>
      <p:ext uri="{BB962C8B-B14F-4D97-AF65-F5344CB8AC3E}">
        <p14:creationId xmlns:p14="http://schemas.microsoft.com/office/powerpoint/2010/main" val="363791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95">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13</a:t>
            </a:fld>
            <a:endParaRPr lang="en-US" dirty="0"/>
          </a:p>
        </p:txBody>
      </p:sp>
    </p:spTree>
    <p:extLst>
      <p:ext uri="{BB962C8B-B14F-4D97-AF65-F5344CB8AC3E}">
        <p14:creationId xmlns:p14="http://schemas.microsoft.com/office/powerpoint/2010/main" val="352382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14</a:t>
            </a:fld>
            <a:endParaRPr lang="en-US"/>
          </a:p>
        </p:txBody>
      </p:sp>
    </p:spTree>
    <p:extLst>
      <p:ext uri="{BB962C8B-B14F-4D97-AF65-F5344CB8AC3E}">
        <p14:creationId xmlns:p14="http://schemas.microsoft.com/office/powerpoint/2010/main" val="423365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15</a:t>
            </a:fld>
            <a:endParaRPr lang="en-US"/>
          </a:p>
        </p:txBody>
      </p:sp>
    </p:spTree>
    <p:extLst>
      <p:ext uri="{BB962C8B-B14F-4D97-AF65-F5344CB8AC3E}">
        <p14:creationId xmlns:p14="http://schemas.microsoft.com/office/powerpoint/2010/main" val="3013619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16</a:t>
            </a:fld>
            <a:endParaRPr lang="en-US"/>
          </a:p>
        </p:txBody>
      </p:sp>
    </p:spTree>
    <p:extLst>
      <p:ext uri="{BB962C8B-B14F-4D97-AF65-F5344CB8AC3E}">
        <p14:creationId xmlns:p14="http://schemas.microsoft.com/office/powerpoint/2010/main" val="1721018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17</a:t>
            </a:fld>
            <a:endParaRPr lang="en-US"/>
          </a:p>
        </p:txBody>
      </p:sp>
    </p:spTree>
    <p:extLst>
      <p:ext uri="{BB962C8B-B14F-4D97-AF65-F5344CB8AC3E}">
        <p14:creationId xmlns:p14="http://schemas.microsoft.com/office/powerpoint/2010/main" val="347338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you click</a:t>
            </a:r>
            <a:r>
              <a:rPr lang="en-US" baseline="0" dirty="0"/>
              <a:t> on the </a:t>
            </a:r>
            <a:r>
              <a:rPr lang="en-US" dirty="0">
                <a:hlinkClick r:id="rId3"/>
              </a:rPr>
              <a:t>Florida K-Readiness Introductory Video and Practice Test</a:t>
            </a:r>
            <a:r>
              <a:rPr lang="en-US" dirty="0"/>
              <a:t> you will be taken to a practice page. On this page there are two resources,</a:t>
            </a:r>
            <a:r>
              <a:rPr lang="en-US" baseline="0" dirty="0"/>
              <a:t> on the top is a video demonstrating how to use the mouse and or keyboard to take the assessment. The bottom page is a list of 7 sample questions. It is recommended that you share this with your students before they take the assessment, either in a lab so they can practice themselves, or model the practice by showing the video and sample questions in your classroom. (Image is hyperlinked)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There will be some questions in the list of 7 sample questions that your kindergarten students will possibly not be able to answer. This is a perfect opportunity to explain to your students that they will see questions on the FLKRS test that they cannot answer. Explain to them that when they don’t know the answer that they need to pick what they feel is the best answer and move to the next question.</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18</a:t>
            </a:fld>
            <a:endParaRPr lang="en-US"/>
          </a:p>
        </p:txBody>
      </p:sp>
    </p:spTree>
    <p:extLst>
      <p:ext uri="{BB962C8B-B14F-4D97-AF65-F5344CB8AC3E}">
        <p14:creationId xmlns:p14="http://schemas.microsoft.com/office/powerpoint/2010/main" val="38314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19</a:t>
            </a:fld>
            <a:endParaRPr lang="en-US"/>
          </a:p>
        </p:txBody>
      </p:sp>
    </p:spTree>
    <p:extLst>
      <p:ext uri="{BB962C8B-B14F-4D97-AF65-F5344CB8AC3E}">
        <p14:creationId xmlns:p14="http://schemas.microsoft.com/office/powerpoint/2010/main" val="322571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a:t>
            </a:fld>
            <a:endParaRPr lang="en-US"/>
          </a:p>
        </p:txBody>
      </p:sp>
    </p:spTree>
    <p:extLst>
      <p:ext uri="{BB962C8B-B14F-4D97-AF65-F5344CB8AC3E}">
        <p14:creationId xmlns:p14="http://schemas.microsoft.com/office/powerpoint/2010/main" val="130625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20</a:t>
            </a:fld>
            <a:endParaRPr lang="en-US"/>
          </a:p>
        </p:txBody>
      </p:sp>
    </p:spTree>
    <p:extLst>
      <p:ext uri="{BB962C8B-B14F-4D97-AF65-F5344CB8AC3E}">
        <p14:creationId xmlns:p14="http://schemas.microsoft.com/office/powerpoint/2010/main" val="2275312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21</a:t>
            </a:fld>
            <a:endParaRPr lang="en-US"/>
          </a:p>
        </p:txBody>
      </p:sp>
    </p:spTree>
    <p:extLst>
      <p:ext uri="{BB962C8B-B14F-4D97-AF65-F5344CB8AC3E}">
        <p14:creationId xmlns:p14="http://schemas.microsoft.com/office/powerpoint/2010/main" val="424759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next few slides are a step by step process on how to access your district FLKRS assessment site. First access the FLKRS web page: http://www.fldoe.org/accountability/assessments/k-12-student-assessment/flkrs and click on Test Administration. </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22</a:t>
            </a:fld>
            <a:endParaRPr lang="en-US"/>
          </a:p>
        </p:txBody>
      </p:sp>
    </p:spTree>
    <p:extLst>
      <p:ext uri="{BB962C8B-B14F-4D97-AF65-F5344CB8AC3E}">
        <p14:creationId xmlns:p14="http://schemas.microsoft.com/office/powerpoint/2010/main" val="4081170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23</a:t>
            </a:fld>
            <a:endParaRPr lang="en-US"/>
          </a:p>
        </p:txBody>
      </p:sp>
    </p:spTree>
    <p:extLst>
      <p:ext uri="{BB962C8B-B14F-4D97-AF65-F5344CB8AC3E}">
        <p14:creationId xmlns:p14="http://schemas.microsoft.com/office/powerpoint/2010/main" val="101763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24</a:t>
            </a:fld>
            <a:endParaRPr lang="en-US"/>
          </a:p>
        </p:txBody>
      </p:sp>
    </p:spTree>
    <p:extLst>
      <p:ext uri="{BB962C8B-B14F-4D97-AF65-F5344CB8AC3E}">
        <p14:creationId xmlns:p14="http://schemas.microsoft.com/office/powerpoint/2010/main" val="2132535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25</a:t>
            </a:fld>
            <a:endParaRPr lang="en-US"/>
          </a:p>
        </p:txBody>
      </p:sp>
    </p:spTree>
    <p:extLst>
      <p:ext uri="{BB962C8B-B14F-4D97-AF65-F5344CB8AC3E}">
        <p14:creationId xmlns:p14="http://schemas.microsoft.com/office/powerpoint/2010/main" val="1421325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26</a:t>
            </a:fld>
            <a:endParaRPr lang="en-US"/>
          </a:p>
        </p:txBody>
      </p:sp>
    </p:spTree>
    <p:extLst>
      <p:ext uri="{BB962C8B-B14F-4D97-AF65-F5344CB8AC3E}">
        <p14:creationId xmlns:p14="http://schemas.microsoft.com/office/powerpoint/2010/main" val="139261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27</a:t>
            </a:fld>
            <a:endParaRPr lang="en-US"/>
          </a:p>
        </p:txBody>
      </p:sp>
    </p:spTree>
    <p:extLst>
      <p:ext uri="{BB962C8B-B14F-4D97-AF65-F5344CB8AC3E}">
        <p14:creationId xmlns:p14="http://schemas.microsoft.com/office/powerpoint/2010/main" val="2894582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F50D73-0DB4-40B0-9893-21385BC0A9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443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29</a:t>
            </a:fld>
            <a:endParaRPr lang="en-US"/>
          </a:p>
        </p:txBody>
      </p:sp>
    </p:spTree>
    <p:extLst>
      <p:ext uri="{BB962C8B-B14F-4D97-AF65-F5344CB8AC3E}">
        <p14:creationId xmlns:p14="http://schemas.microsoft.com/office/powerpoint/2010/main" val="292959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3</a:t>
            </a:fld>
            <a:endParaRPr lang="en-US"/>
          </a:p>
        </p:txBody>
      </p:sp>
    </p:spTree>
    <p:extLst>
      <p:ext uri="{BB962C8B-B14F-4D97-AF65-F5344CB8AC3E}">
        <p14:creationId xmlns:p14="http://schemas.microsoft.com/office/powerpoint/2010/main" val="4262133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view where you can view the names of the students with their username and password.  On the  top right corner, you can click on the print icon if you prefer a hard copy.</a:t>
            </a:r>
          </a:p>
        </p:txBody>
      </p:sp>
      <p:sp>
        <p:nvSpPr>
          <p:cNvPr id="4" name="Slide Number Placeholder 3"/>
          <p:cNvSpPr>
            <a:spLocks noGrp="1"/>
          </p:cNvSpPr>
          <p:nvPr>
            <p:ph type="sldNum" sz="quarter" idx="5"/>
          </p:nvPr>
        </p:nvSpPr>
        <p:spPr/>
        <p:txBody>
          <a:bodyPr/>
          <a:lstStyle/>
          <a:p>
            <a:fld id="{E0193E51-B383-BB42-BF82-87E96FCBFDBB}" type="slidenum">
              <a:rPr lang="en-US" smtClean="0"/>
              <a:t>30</a:t>
            </a:fld>
            <a:endParaRPr lang="en-US"/>
          </a:p>
        </p:txBody>
      </p:sp>
    </p:spTree>
    <p:extLst>
      <p:ext uri="{BB962C8B-B14F-4D97-AF65-F5344CB8AC3E}">
        <p14:creationId xmlns:p14="http://schemas.microsoft.com/office/powerpoint/2010/main" val="2125916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31</a:t>
            </a:fld>
            <a:endParaRPr lang="en-US"/>
          </a:p>
        </p:txBody>
      </p:sp>
    </p:spTree>
    <p:extLst>
      <p:ext uri="{BB962C8B-B14F-4D97-AF65-F5344CB8AC3E}">
        <p14:creationId xmlns:p14="http://schemas.microsoft.com/office/powerpoint/2010/main" val="3061112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F50D73-0DB4-40B0-9893-21385BC0A9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0731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F50D73-0DB4-40B0-9893-21385BC0A9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0725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F50D73-0DB4-40B0-9893-21385BC0A9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28557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F50D73-0DB4-40B0-9893-21385BC0A9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3235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36</a:t>
            </a:fld>
            <a:endParaRPr lang="en-US"/>
          </a:p>
        </p:txBody>
      </p:sp>
    </p:spTree>
    <p:extLst>
      <p:ext uri="{BB962C8B-B14F-4D97-AF65-F5344CB8AC3E}">
        <p14:creationId xmlns:p14="http://schemas.microsoft.com/office/powerpoint/2010/main" val="2001154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37</a:t>
            </a:fld>
            <a:endParaRPr lang="en-US"/>
          </a:p>
        </p:txBody>
      </p:sp>
    </p:spTree>
    <p:extLst>
      <p:ext uri="{BB962C8B-B14F-4D97-AF65-F5344CB8AC3E}">
        <p14:creationId xmlns:p14="http://schemas.microsoft.com/office/powerpoint/2010/main" val="2710065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38</a:t>
            </a:fld>
            <a:endParaRPr lang="en-US"/>
          </a:p>
        </p:txBody>
      </p:sp>
    </p:spTree>
    <p:extLst>
      <p:ext uri="{BB962C8B-B14F-4D97-AF65-F5344CB8AC3E}">
        <p14:creationId xmlns:p14="http://schemas.microsoft.com/office/powerpoint/2010/main" val="56802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I’m a Student</a:t>
            </a:r>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39</a:t>
            </a:fld>
            <a:endParaRPr lang="en-US"/>
          </a:p>
        </p:txBody>
      </p:sp>
    </p:spTree>
    <p:extLst>
      <p:ext uri="{BB962C8B-B14F-4D97-AF65-F5344CB8AC3E}">
        <p14:creationId xmlns:p14="http://schemas.microsoft.com/office/powerpoint/2010/main" val="71711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a:t>
            </a:fld>
            <a:endParaRPr lang="en-US"/>
          </a:p>
        </p:txBody>
      </p:sp>
    </p:spTree>
    <p:extLst>
      <p:ext uri="{BB962C8B-B14F-4D97-AF65-F5344CB8AC3E}">
        <p14:creationId xmlns:p14="http://schemas.microsoft.com/office/powerpoint/2010/main" val="335449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50D73-0DB4-40B0-9893-21385BC0A920}" type="slidenum">
              <a:rPr lang="en-US" smtClean="0"/>
              <a:t>40</a:t>
            </a:fld>
            <a:endParaRPr lang="en-US"/>
          </a:p>
        </p:txBody>
      </p:sp>
    </p:spTree>
    <p:extLst>
      <p:ext uri="{BB962C8B-B14F-4D97-AF65-F5344CB8AC3E}">
        <p14:creationId xmlns:p14="http://schemas.microsoft.com/office/powerpoint/2010/main" val="1522563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student’s user name and password.</a:t>
            </a:r>
          </a:p>
        </p:txBody>
      </p:sp>
      <p:sp>
        <p:nvSpPr>
          <p:cNvPr id="4" name="Slide Number Placeholder 3"/>
          <p:cNvSpPr>
            <a:spLocks noGrp="1"/>
          </p:cNvSpPr>
          <p:nvPr>
            <p:ph type="sldNum" sz="quarter" idx="10"/>
          </p:nvPr>
        </p:nvSpPr>
        <p:spPr/>
        <p:txBody>
          <a:bodyPr/>
          <a:lstStyle/>
          <a:p>
            <a:fld id="{E0193E51-B383-BB42-BF82-87E96FCBFDBB}" type="slidenum">
              <a:rPr lang="en-US" smtClean="0"/>
              <a:t>41</a:t>
            </a:fld>
            <a:endParaRPr lang="en-US"/>
          </a:p>
        </p:txBody>
      </p:sp>
    </p:spTree>
    <p:extLst>
      <p:ext uri="{BB962C8B-B14F-4D97-AF65-F5344CB8AC3E}">
        <p14:creationId xmlns:p14="http://schemas.microsoft.com/office/powerpoint/2010/main" val="3241885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42</a:t>
            </a:fld>
            <a:endParaRPr lang="en-US"/>
          </a:p>
        </p:txBody>
      </p:sp>
    </p:spTree>
    <p:extLst>
      <p:ext uri="{BB962C8B-B14F-4D97-AF65-F5344CB8AC3E}">
        <p14:creationId xmlns:p14="http://schemas.microsoft.com/office/powerpoint/2010/main" val="3918367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The default monitor password is ADMIN. The monitor password will also come up if you stop the test and then resume it.</a:t>
            </a: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43</a:t>
            </a:fld>
            <a:endParaRPr lang="en-US"/>
          </a:p>
        </p:txBody>
      </p:sp>
    </p:spTree>
    <p:extLst>
      <p:ext uri="{BB962C8B-B14F-4D97-AF65-F5344CB8AC3E}">
        <p14:creationId xmlns:p14="http://schemas.microsoft.com/office/powerpoint/2010/main" val="3440541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44</a:t>
            </a:fld>
            <a:endParaRPr lang="en-US"/>
          </a:p>
        </p:txBody>
      </p:sp>
    </p:spTree>
    <p:extLst>
      <p:ext uri="{BB962C8B-B14F-4D97-AF65-F5344CB8AC3E}">
        <p14:creationId xmlns:p14="http://schemas.microsoft.com/office/powerpoint/2010/main" val="1409699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the student has successfully answered three practice questions correctly</a:t>
            </a:r>
            <a:r>
              <a:rPr lang="en-US" baseline="0" dirty="0"/>
              <a:t> they will get a congratulations message and will then be taken to the assessment.</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45</a:t>
            </a:fld>
            <a:endParaRPr lang="en-US"/>
          </a:p>
        </p:txBody>
      </p:sp>
    </p:spTree>
    <p:extLst>
      <p:ext uri="{BB962C8B-B14F-4D97-AF65-F5344CB8AC3E}">
        <p14:creationId xmlns:p14="http://schemas.microsoft.com/office/powerpoint/2010/main" val="1606189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19138"/>
            <a:ext cx="575945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368804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47</a:t>
            </a:fld>
            <a:endParaRPr lang="en-US"/>
          </a:p>
        </p:txBody>
      </p:sp>
    </p:spTree>
    <p:extLst>
      <p:ext uri="{BB962C8B-B14F-4D97-AF65-F5344CB8AC3E}">
        <p14:creationId xmlns:p14="http://schemas.microsoft.com/office/powerpoint/2010/main" val="3414292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48</a:t>
            </a:fld>
            <a:endParaRPr lang="en-US"/>
          </a:p>
        </p:txBody>
      </p:sp>
    </p:spTree>
    <p:extLst>
      <p:ext uri="{BB962C8B-B14F-4D97-AF65-F5344CB8AC3E}">
        <p14:creationId xmlns:p14="http://schemas.microsoft.com/office/powerpoint/2010/main" val="1196885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cover three levels</a:t>
            </a:r>
            <a:r>
              <a:rPr lang="en-US" baseline="0" dirty="0"/>
              <a:t> of reports.</a:t>
            </a:r>
          </a:p>
          <a:p>
            <a:pPr marL="228600" indent="-228600">
              <a:buAutoNum type="arabicParenR"/>
            </a:pPr>
            <a:r>
              <a:rPr lang="en-US" baseline="0" dirty="0"/>
              <a:t>Student</a:t>
            </a:r>
          </a:p>
          <a:p>
            <a:pPr marL="228600" indent="-228600">
              <a:buAutoNum type="arabicParenR"/>
            </a:pPr>
            <a:r>
              <a:rPr lang="en-US" baseline="0" dirty="0"/>
              <a:t>Class</a:t>
            </a:r>
          </a:p>
          <a:p>
            <a:pPr marL="228600" indent="-228600">
              <a:buAutoNum type="arabicParenR"/>
            </a:pPr>
            <a:r>
              <a:rPr lang="en-US" baseline="0" dirty="0"/>
              <a:t>School</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49</a:t>
            </a:fld>
            <a:endParaRPr lang="en-US"/>
          </a:p>
        </p:txBody>
      </p:sp>
    </p:spTree>
    <p:extLst>
      <p:ext uri="{BB962C8B-B14F-4D97-AF65-F5344CB8AC3E}">
        <p14:creationId xmlns:p14="http://schemas.microsoft.com/office/powerpoint/2010/main" val="297046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a:t>
            </a:fld>
            <a:endParaRPr lang="en-US"/>
          </a:p>
        </p:txBody>
      </p:sp>
    </p:spTree>
    <p:extLst>
      <p:ext uri="{BB962C8B-B14F-4D97-AF65-F5344CB8AC3E}">
        <p14:creationId xmlns:p14="http://schemas.microsoft.com/office/powerpoint/2010/main" val="1336428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2608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want to click on the Star Assessment tab to view the types of reports that are available. </a:t>
            </a:r>
          </a:p>
        </p:txBody>
      </p:sp>
      <p:sp>
        <p:nvSpPr>
          <p:cNvPr id="4" name="Slide Number Placeholder 3"/>
          <p:cNvSpPr>
            <a:spLocks noGrp="1"/>
          </p:cNvSpPr>
          <p:nvPr>
            <p:ph type="sldNum" sz="quarter" idx="5"/>
          </p:nvPr>
        </p:nvSpPr>
        <p:spPr/>
        <p:txBody>
          <a:bodyPr/>
          <a:lstStyle/>
          <a:p>
            <a:fld id="{E0193E51-B383-BB42-BF82-87E96FCBFDBB}" type="slidenum">
              <a:rPr lang="en-US" smtClean="0"/>
              <a:t>51</a:t>
            </a:fld>
            <a:endParaRPr lang="en-US"/>
          </a:p>
        </p:txBody>
      </p:sp>
    </p:spTree>
    <p:extLst>
      <p:ext uri="{BB962C8B-B14F-4D97-AF65-F5344CB8AC3E}">
        <p14:creationId xmlns:p14="http://schemas.microsoft.com/office/powerpoint/2010/main" val="134811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203855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42701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35560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a:t>Its very important that once all of the students have tested that a school list of results with the corresponding scale score be printed.  Remember an official FLDOE list of scores for your school will not be available to download until winter.  However, with the FLKRS assessment, you do access right away to the scores so make a copy for your records.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83071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56</a:t>
            </a:fld>
            <a:endParaRPr lang="en-US"/>
          </a:p>
        </p:txBody>
      </p:sp>
    </p:spTree>
    <p:extLst>
      <p:ext uri="{BB962C8B-B14F-4D97-AF65-F5344CB8AC3E}">
        <p14:creationId xmlns:p14="http://schemas.microsoft.com/office/powerpoint/2010/main" val="1867491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8B4C-6BA0-4397-9CAA-BF9F1245A4C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2608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58</a:t>
            </a:fld>
            <a:endParaRPr lang="en-US"/>
          </a:p>
        </p:txBody>
      </p:sp>
    </p:spTree>
    <p:extLst>
      <p:ext uri="{BB962C8B-B14F-4D97-AF65-F5344CB8AC3E}">
        <p14:creationId xmlns:p14="http://schemas.microsoft.com/office/powerpoint/2010/main" val="31666926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59</a:t>
            </a:fld>
            <a:endParaRPr lang="en-US"/>
          </a:p>
        </p:txBody>
      </p:sp>
    </p:spTree>
    <p:extLst>
      <p:ext uri="{BB962C8B-B14F-4D97-AF65-F5344CB8AC3E}">
        <p14:creationId xmlns:p14="http://schemas.microsoft.com/office/powerpoint/2010/main" val="292481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6</a:t>
            </a:fld>
            <a:endParaRPr lang="en-US"/>
          </a:p>
        </p:txBody>
      </p:sp>
    </p:spTree>
    <p:extLst>
      <p:ext uri="{BB962C8B-B14F-4D97-AF65-F5344CB8AC3E}">
        <p14:creationId xmlns:p14="http://schemas.microsoft.com/office/powerpoint/2010/main" val="5130790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60</a:t>
            </a:fld>
            <a:endParaRPr lang="en-US"/>
          </a:p>
        </p:txBody>
      </p:sp>
    </p:spTree>
    <p:extLst>
      <p:ext uri="{BB962C8B-B14F-4D97-AF65-F5344CB8AC3E}">
        <p14:creationId xmlns:p14="http://schemas.microsoft.com/office/powerpoint/2010/main" val="41248973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61</a:t>
            </a:fld>
            <a:endParaRPr lang="en-US"/>
          </a:p>
        </p:txBody>
      </p:sp>
    </p:spTree>
    <p:extLst>
      <p:ext uri="{BB962C8B-B14F-4D97-AF65-F5344CB8AC3E}">
        <p14:creationId xmlns:p14="http://schemas.microsoft.com/office/powerpoint/2010/main" val="40128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7</a:t>
            </a:fld>
            <a:endParaRPr lang="en-US"/>
          </a:p>
        </p:txBody>
      </p:sp>
    </p:spTree>
    <p:extLst>
      <p:ext uri="{BB962C8B-B14F-4D97-AF65-F5344CB8AC3E}">
        <p14:creationId xmlns:p14="http://schemas.microsoft.com/office/powerpoint/2010/main" val="247125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how a</a:t>
            </a:r>
            <a:r>
              <a:rPr lang="en-US" baseline="0" dirty="0"/>
              <a:t> computer adaptive assessment works.  Its similar to </a:t>
            </a:r>
            <a:r>
              <a:rPr lang="en-US" baseline="0" dirty="0" err="1"/>
              <a:t>iready</a:t>
            </a:r>
            <a:r>
              <a:rPr lang="en-US" baseline="0" dirty="0"/>
              <a:t> that we use in our district</a:t>
            </a:r>
          </a:p>
          <a:p>
            <a:pPr marL="220348" indent="-220348">
              <a:buAutoNum type="arabicParenR"/>
            </a:pPr>
            <a:r>
              <a:rPr lang="en-US" baseline="0" dirty="0"/>
              <a:t>It detects the age/grade of the student and offers a very simple grade level item as the first item.</a:t>
            </a:r>
          </a:p>
          <a:p>
            <a:pPr marL="220348" indent="-220348">
              <a:buAutoNum type="arabicParenR"/>
            </a:pPr>
            <a:r>
              <a:rPr lang="en-US" baseline="0" dirty="0"/>
              <a:t>If the student answers correctly they will get a more difficult item, if they answer incorrectly the next item will be slightly easier, this same pattern will continue for the entire administration of the assessment.</a:t>
            </a:r>
          </a:p>
          <a:p>
            <a:pPr marL="220348" indent="-220348">
              <a:buAutoNum type="arabicParenR"/>
            </a:pPr>
            <a:r>
              <a:rPr lang="en-US" baseline="0" dirty="0"/>
              <a:t>As you can see in the graphic the bar, which represents “error”  continues to get smaller and smaller as the system narrows down the range of the student’s true ability level.  By the end of the assessment the error is very small. </a:t>
            </a:r>
          </a:p>
          <a:p>
            <a:pPr marL="220348" indent="-220348">
              <a:buAutoNum type="arabicParenR"/>
            </a:pPr>
            <a:r>
              <a:rPr lang="en-US" baseline="0" dirty="0"/>
              <a:t>After 27 questions, it can be determined with high accuracy the level of skill mastery for each student.</a:t>
            </a:r>
            <a:endParaRPr lang="en-US" dirty="0"/>
          </a:p>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8</a:t>
            </a:fld>
            <a:endParaRPr lang="en-US"/>
          </a:p>
        </p:txBody>
      </p:sp>
    </p:spTree>
    <p:extLst>
      <p:ext uri="{BB962C8B-B14F-4D97-AF65-F5344CB8AC3E}">
        <p14:creationId xmlns:p14="http://schemas.microsoft.com/office/powerpoint/2010/main" val="56801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9</a:t>
            </a:fld>
            <a:endParaRPr lang="en-US"/>
          </a:p>
        </p:txBody>
      </p:sp>
    </p:spTree>
    <p:extLst>
      <p:ext uri="{BB962C8B-B14F-4D97-AF65-F5344CB8AC3E}">
        <p14:creationId xmlns:p14="http://schemas.microsoft.com/office/powerpoint/2010/main" val="2078510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B0F0"/>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73465" y="1035541"/>
            <a:ext cx="4162007" cy="1910247"/>
          </a:xfrm>
        </p:spPr>
        <p:txBody>
          <a:bodyPr anchor="b"/>
          <a:lstStyle>
            <a:lvl1pPr algn="l">
              <a:lnSpc>
                <a:spcPct val="100000"/>
              </a:lnSpc>
              <a:defRPr sz="5000" spc="100" baseline="0">
                <a:solidFill>
                  <a:schemeClr val="bg1">
                    <a:lumMod val="95000"/>
                  </a:schemeClr>
                </a:solidFill>
              </a:defRPr>
            </a:lvl1pPr>
          </a:lstStyle>
          <a:p>
            <a:r>
              <a:rPr lang="en-US" dirty="0"/>
              <a:t>The title of the doc</a:t>
            </a:r>
          </a:p>
        </p:txBody>
      </p:sp>
      <p:sp>
        <p:nvSpPr>
          <p:cNvPr id="15" name="Text Placeholder 3"/>
          <p:cNvSpPr>
            <a:spLocks noGrp="1"/>
          </p:cNvSpPr>
          <p:nvPr>
            <p:ph type="body" sz="quarter" idx="34" hasCustomPrompt="1"/>
          </p:nvPr>
        </p:nvSpPr>
        <p:spPr>
          <a:xfrm>
            <a:off x="704460" y="3024832"/>
            <a:ext cx="4131011" cy="461665"/>
          </a:xfrm>
          <a:noFill/>
          <a:effectLst/>
        </p:spPr>
        <p:txBody>
          <a:bodyPr wrap="square">
            <a:noAutofit/>
          </a:bodyPr>
          <a:lstStyle>
            <a:lvl1pPr marL="0" indent="0" algn="l">
              <a:buNone/>
              <a:defRPr sz="2400" b="0" i="0" baseline="0">
                <a:solidFill>
                  <a:schemeClr val="bg1"/>
                </a:solidFill>
                <a:latin typeface="Roboto Light" charset="0"/>
                <a:ea typeface="Roboto Light" charset="0"/>
                <a:cs typeface="Roboto Light" charset="0"/>
              </a:defRPr>
            </a:lvl1pPr>
          </a:lstStyle>
          <a:p>
            <a:pPr lvl="0"/>
            <a:r>
              <a:rPr lang="en-US" dirty="0"/>
              <a:t>This is some subtitle stuff</a:t>
            </a:r>
          </a:p>
        </p:txBody>
      </p:sp>
      <p:sp>
        <p:nvSpPr>
          <p:cNvPr id="18" name="Text Placeholder 11"/>
          <p:cNvSpPr>
            <a:spLocks noGrp="1"/>
          </p:cNvSpPr>
          <p:nvPr>
            <p:ph type="body" sz="quarter" idx="11" hasCustomPrompt="1"/>
          </p:nvPr>
        </p:nvSpPr>
        <p:spPr>
          <a:xfrm>
            <a:off x="719959" y="4083262"/>
            <a:ext cx="1313930" cy="205580"/>
          </a:xfrm>
        </p:spPr>
        <p:txBody>
          <a:bodyPr wrap="none" bIns="0"/>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19" name="Text Placeholder 11"/>
          <p:cNvSpPr>
            <a:spLocks noGrp="1"/>
          </p:cNvSpPr>
          <p:nvPr>
            <p:ph type="body" sz="quarter" idx="12" hasCustomPrompt="1"/>
          </p:nvPr>
        </p:nvSpPr>
        <p:spPr>
          <a:xfrm>
            <a:off x="719959" y="3861135"/>
            <a:ext cx="714997" cy="187916"/>
          </a:xfrm>
        </p:spPr>
        <p:txBody>
          <a:bodyPr wrap="none" bIns="0" anchor="t"/>
          <a:lstStyle>
            <a:lvl1pPr marL="0" indent="0">
              <a:lnSpc>
                <a:spcPct val="80000"/>
              </a:lnSpc>
              <a:spcBef>
                <a:spcPts val="0"/>
              </a:spcBef>
              <a:buNone/>
              <a:defRPr sz="1050" b="0" i="0" baseline="0">
                <a:solidFill>
                  <a:srgbClr val="FFFFFF"/>
                </a:solidFill>
                <a:latin typeface="Roboto" charset="0"/>
                <a:ea typeface="Roboto" charset="0"/>
                <a:cs typeface="Roboto" charset="0"/>
              </a:defRPr>
            </a:lvl1pPr>
          </a:lstStyle>
          <a:p>
            <a:pPr lvl="0"/>
            <a:r>
              <a:rPr lang="en-US" dirty="0"/>
              <a:t>MM/DD/YY</a:t>
            </a:r>
          </a:p>
        </p:txBody>
      </p:sp>
      <p:sp>
        <p:nvSpPr>
          <p:cNvPr id="20" name="Text Placeholder 11"/>
          <p:cNvSpPr>
            <a:spLocks noGrp="1"/>
          </p:cNvSpPr>
          <p:nvPr>
            <p:ph type="body" sz="quarter" idx="13" hasCustomPrompt="1"/>
          </p:nvPr>
        </p:nvSpPr>
        <p:spPr>
          <a:xfrm>
            <a:off x="719959" y="4331024"/>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23" name="Text Placeholder 11"/>
          <p:cNvSpPr>
            <a:spLocks noGrp="1"/>
          </p:cNvSpPr>
          <p:nvPr>
            <p:ph type="body" sz="quarter" idx="14" hasCustomPrompt="1"/>
          </p:nvPr>
        </p:nvSpPr>
        <p:spPr>
          <a:xfrm>
            <a:off x="719959" y="4488688"/>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127163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3"/>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2"/>
          <p:cNvSpPr>
            <a:spLocks noGrp="1"/>
          </p:cNvSpPr>
          <p:nvPr>
            <p:ph type="body" idx="1" hasCustomPrompt="1"/>
          </p:nvPr>
        </p:nvSpPr>
        <p:spPr>
          <a:xfrm>
            <a:off x="756111" y="3044162"/>
            <a:ext cx="7738601" cy="461665"/>
          </a:xfrm>
          <a:solidFill>
            <a:schemeClr val="accent3"/>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5"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2021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50374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Heavy w/o Logo">
    <p:spTree>
      <p:nvGrpSpPr>
        <p:cNvPr id="1" name=""/>
        <p:cNvGrpSpPr/>
        <p:nvPr/>
      </p:nvGrpSpPr>
      <p:grpSpPr>
        <a:xfrm>
          <a:off x="0" y="0"/>
          <a:ext cx="0" cy="0"/>
          <a:chOff x="0" y="0"/>
          <a:chExt cx="0" cy="0"/>
        </a:xfrm>
      </p:grpSpPr>
      <p:sp>
        <p:nvSpPr>
          <p:cNvPr id="5" name="TextBox 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4"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98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ust a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spc="62" baseline="0"/>
            </a:lvl1pPr>
          </a:lstStyle>
          <a:p>
            <a:r>
              <a:rPr lang="en-US" dirty="0"/>
              <a:t>This has a title only</a:t>
            </a:r>
          </a:p>
        </p:txBody>
      </p:sp>
      <p:cxnSp>
        <p:nvCxnSpPr>
          <p:cNvPr id="7" name="Straight Connector 6"/>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1810" y="1001670"/>
            <a:ext cx="2241319" cy="284693"/>
          </a:xfrm>
          <a:solidFill>
            <a:schemeClr val="bg1"/>
          </a:solidFill>
        </p:spPr>
        <p:txBody>
          <a:bodyPr wrap="none">
            <a:spAutoFit/>
          </a:bodyPr>
          <a:lstStyle>
            <a:lvl1pPr marL="0" indent="0" algn="l">
              <a:buNone/>
              <a:defRPr sz="125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3" name="TextBox 12"/>
          <p:cNvSpPr txBox="1"/>
          <p:nvPr userDrawn="1"/>
        </p:nvSpPr>
        <p:spPr>
          <a:xfrm>
            <a:off x="4507856" y="5380880"/>
            <a:ext cx="4387515" cy="169277"/>
          </a:xfrm>
          <a:prstGeom prst="rect">
            <a:avLst/>
          </a:prstGeom>
          <a:noFill/>
        </p:spPr>
        <p:txBody>
          <a:bodyPr wrap="square" rtlCol="0">
            <a:spAutoFit/>
          </a:bodyPr>
          <a:lstStyle/>
          <a:p>
            <a:pPr algn="r" fontAlgn="base">
              <a:spcBef>
                <a:spcPct val="0"/>
              </a:spcBef>
              <a:spcAft>
                <a:spcPct val="0"/>
              </a:spcAft>
              <a:defRPr/>
            </a:pPr>
            <a:r>
              <a:rPr lang="en-US" sz="407" i="1" dirty="0">
                <a:solidFill>
                  <a:srgbClr val="222222">
                    <a:lumMod val="90000"/>
                    <a:lumOff val="10000"/>
                  </a:srgbClr>
                </a:solidFill>
                <a:latin typeface="Roboto Thin" pitchFamily="50" charset="0"/>
                <a:ea typeface="Roboto Thin" pitchFamily="50" charset="0"/>
              </a:rPr>
              <a:t>©Copyright 2021 Renaissance Learning, Inc. All rights reserved.       </a:t>
            </a:r>
            <a:r>
              <a:rPr lang="en-US" sz="500" dirty="0">
                <a:solidFill>
                  <a:srgbClr val="222222">
                    <a:lumMod val="90000"/>
                    <a:lumOff val="10000"/>
                  </a:srgbClr>
                </a:solidFill>
                <a:latin typeface="Optima"/>
                <a:ea typeface="MS PGothic" pitchFamily="34" charset="-128"/>
              </a:rPr>
              <a:t> </a:t>
            </a:r>
            <a:fld id="{78A7F635-4A98-6D49-9803-4235B036E89E}" type="slidenum">
              <a:rPr lang="en-US" sz="500" smtClean="0">
                <a:solidFill>
                  <a:srgbClr val="222222">
                    <a:lumMod val="90000"/>
                    <a:lumOff val="10000"/>
                  </a:srgbClr>
                </a:solidFill>
                <a:latin typeface="Optima"/>
                <a:ea typeface="MS PGothic" pitchFamily="34" charset="-128"/>
              </a:rPr>
              <a:pPr algn="r" fontAlgn="base">
                <a:spcBef>
                  <a:spcPct val="0"/>
                </a:spcBef>
                <a:spcAft>
                  <a:spcPct val="0"/>
                </a:spcAft>
                <a:defRPr/>
              </a:pPr>
              <a:t>‹#›</a:t>
            </a:fld>
            <a:endParaRPr lang="en-US" sz="407" i="1" dirty="0">
              <a:solidFill>
                <a:srgbClr val="222222">
                  <a:lumMod val="90000"/>
                  <a:lumOff val="10000"/>
                </a:srgb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4048966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125" baseline="0">
                <a:solidFill>
                  <a:schemeClr val="tx1"/>
                </a:solidFill>
              </a:defRPr>
            </a:lvl1pPr>
            <a:lvl2pPr marL="285739" indent="0">
              <a:buNone/>
              <a:defRPr/>
            </a:lvl2pPr>
            <a:lvl3pPr marL="571477" indent="0">
              <a:buNone/>
              <a:defRPr/>
            </a:lvl3pPr>
            <a:lvl4pPr marL="857216" indent="0">
              <a:buFont typeface="Arial" panose="020B0604020202020204" pitchFamily="34" charset="0"/>
              <a:buNone/>
              <a:defRPr/>
            </a:lvl4pPr>
            <a:lvl5pPr marL="1142954" indent="0">
              <a:buNone/>
              <a:defRPr/>
            </a:lvl5pPr>
          </a:lstStyle>
          <a:p>
            <a:pPr lvl="0"/>
            <a:r>
              <a:rPr lang="en-US" dirty="0"/>
              <a:t>Subhead</a:t>
            </a:r>
          </a:p>
        </p:txBody>
      </p:sp>
    </p:spTree>
    <p:extLst>
      <p:ext uri="{BB962C8B-B14F-4D97-AF65-F5344CB8AC3E}">
        <p14:creationId xmlns:p14="http://schemas.microsoft.com/office/powerpoint/2010/main" val="1634348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Just a title">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581810" y="228864"/>
            <a:ext cx="7980300" cy="952500"/>
          </a:xfrm>
          <a:prstGeom prst="rect">
            <a:avLst/>
          </a:prstGeom>
          <a:noFill/>
          <a:ln>
            <a:noFill/>
          </a:ln>
        </p:spPr>
        <p:txBody>
          <a:bodyPr lIns="91425" tIns="91425" rIns="91425" bIns="91425" anchor="ctr" anchorCtr="0"/>
          <a:lstStyle>
            <a:lvl1pPr marL="0" marR="0" lvl="0" indent="0" algn="l" rtl="0">
              <a:spcBef>
                <a:spcPts val="0"/>
              </a:spcBef>
              <a:buClr>
                <a:srgbClr val="00B0F0"/>
              </a:buClr>
              <a:buFont typeface="Roboto Slab"/>
              <a:buNone/>
              <a:defRPr sz="2000" b="1" i="0" u="none" strike="noStrike" cap="none">
                <a:solidFill>
                  <a:srgbClr val="00B0F0"/>
                </a:solidFill>
                <a:latin typeface="Roboto Slab"/>
                <a:ea typeface="Roboto Slab"/>
                <a:cs typeface="Roboto Slab"/>
                <a:sym typeface="Roboto Slab"/>
              </a:defRPr>
            </a:lvl1pPr>
            <a:lvl2pPr lvl="1" indent="0" rtl="0">
              <a:spcBef>
                <a:spcPts val="0"/>
              </a:spcBef>
              <a:buNone/>
              <a:defRPr sz="1125"/>
            </a:lvl2pPr>
            <a:lvl3pPr lvl="2" indent="0" rtl="0">
              <a:spcBef>
                <a:spcPts val="0"/>
              </a:spcBef>
              <a:buNone/>
              <a:defRPr sz="1125"/>
            </a:lvl3pPr>
            <a:lvl4pPr lvl="3" indent="0" rtl="0">
              <a:spcBef>
                <a:spcPts val="0"/>
              </a:spcBef>
              <a:buNone/>
              <a:defRPr sz="1125"/>
            </a:lvl4pPr>
            <a:lvl5pPr lvl="4" indent="0" rtl="0">
              <a:spcBef>
                <a:spcPts val="0"/>
              </a:spcBef>
              <a:buNone/>
              <a:defRPr sz="1125"/>
            </a:lvl5pPr>
            <a:lvl6pPr lvl="5" indent="0" rtl="0">
              <a:spcBef>
                <a:spcPts val="0"/>
              </a:spcBef>
              <a:buNone/>
              <a:defRPr sz="1125"/>
            </a:lvl6pPr>
            <a:lvl7pPr lvl="6" indent="0" rtl="0">
              <a:spcBef>
                <a:spcPts val="0"/>
              </a:spcBef>
              <a:buNone/>
              <a:defRPr sz="1125"/>
            </a:lvl7pPr>
            <a:lvl8pPr lvl="7" indent="0" rtl="0">
              <a:spcBef>
                <a:spcPts val="0"/>
              </a:spcBef>
              <a:buNone/>
              <a:defRPr sz="1125"/>
            </a:lvl8pPr>
            <a:lvl9pPr lvl="8" indent="0" rtl="0">
              <a:spcBef>
                <a:spcPts val="0"/>
              </a:spcBef>
              <a:buNone/>
              <a:defRPr sz="1125"/>
            </a:lvl9pPr>
          </a:lstStyle>
          <a:p>
            <a:endParaRPr/>
          </a:p>
        </p:txBody>
      </p:sp>
      <p:sp>
        <p:nvSpPr>
          <p:cNvPr id="499" name="Shape 499"/>
          <p:cNvSpPr txBox="1">
            <a:spLocks noGrp="1"/>
          </p:cNvSpPr>
          <p:nvPr>
            <p:ph type="ftr" idx="11"/>
          </p:nvPr>
        </p:nvSpPr>
        <p:spPr>
          <a:xfrm>
            <a:off x="4202332" y="5304496"/>
            <a:ext cx="4198500" cy="30425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375" i="1">
                <a:solidFill>
                  <a:srgbClr val="8A8A8A"/>
                </a:solidFill>
                <a:latin typeface="Roboto"/>
                <a:ea typeface="Roboto"/>
                <a:cs typeface="Roboto"/>
                <a:sym typeface="Roboto"/>
              </a:defRPr>
            </a:lvl1pPr>
            <a:lvl2pPr marL="285739" marR="0" lvl="1" indent="0" algn="l" rtl="0">
              <a:spcBef>
                <a:spcPts val="0"/>
              </a:spcBef>
              <a:spcAft>
                <a:spcPts val="0"/>
              </a:spcAft>
              <a:buNone/>
              <a:defRPr sz="875" b="0" i="0" u="none" strike="noStrike" cap="none">
                <a:solidFill>
                  <a:schemeClr val="dk1"/>
                </a:solidFill>
                <a:latin typeface="Belleza"/>
                <a:ea typeface="Belleza"/>
                <a:cs typeface="Belleza"/>
                <a:sym typeface="Belleza"/>
              </a:defRPr>
            </a:lvl2pPr>
            <a:lvl3pPr marL="571477" marR="0" lvl="2" indent="0" algn="l" rtl="0">
              <a:spcBef>
                <a:spcPts val="0"/>
              </a:spcBef>
              <a:spcAft>
                <a:spcPts val="0"/>
              </a:spcAft>
              <a:buNone/>
              <a:defRPr sz="875" b="0" i="0" u="none" strike="noStrike" cap="none">
                <a:solidFill>
                  <a:schemeClr val="dk1"/>
                </a:solidFill>
                <a:latin typeface="Belleza"/>
                <a:ea typeface="Belleza"/>
                <a:cs typeface="Belleza"/>
                <a:sym typeface="Belleza"/>
              </a:defRPr>
            </a:lvl3pPr>
            <a:lvl4pPr marL="857216" marR="0" lvl="3" indent="0" algn="l" rtl="0">
              <a:spcBef>
                <a:spcPts val="0"/>
              </a:spcBef>
              <a:spcAft>
                <a:spcPts val="0"/>
              </a:spcAft>
              <a:buNone/>
              <a:defRPr sz="875" b="0" i="0" u="none" strike="noStrike" cap="none">
                <a:solidFill>
                  <a:schemeClr val="dk1"/>
                </a:solidFill>
                <a:latin typeface="Belleza"/>
                <a:ea typeface="Belleza"/>
                <a:cs typeface="Belleza"/>
                <a:sym typeface="Belleza"/>
              </a:defRPr>
            </a:lvl4pPr>
            <a:lvl5pPr marL="1142954" marR="0" lvl="4" indent="0" algn="l" rtl="0">
              <a:spcBef>
                <a:spcPts val="0"/>
              </a:spcBef>
              <a:spcAft>
                <a:spcPts val="0"/>
              </a:spcAft>
              <a:buNone/>
              <a:defRPr sz="875" b="0" i="0" u="none" strike="noStrike" cap="none">
                <a:solidFill>
                  <a:schemeClr val="dk1"/>
                </a:solidFill>
                <a:latin typeface="Belleza"/>
                <a:ea typeface="Belleza"/>
                <a:cs typeface="Belleza"/>
                <a:sym typeface="Belleza"/>
              </a:defRPr>
            </a:lvl5pPr>
            <a:lvl6pPr marL="1428693" marR="0" lvl="5" indent="0" algn="l" rtl="0">
              <a:spcBef>
                <a:spcPts val="0"/>
              </a:spcBef>
              <a:buNone/>
              <a:defRPr sz="875" b="0" i="0" u="none" strike="noStrike" cap="none">
                <a:solidFill>
                  <a:schemeClr val="dk1"/>
                </a:solidFill>
                <a:latin typeface="Belleza"/>
                <a:ea typeface="Belleza"/>
                <a:cs typeface="Belleza"/>
                <a:sym typeface="Belleza"/>
              </a:defRPr>
            </a:lvl6pPr>
            <a:lvl7pPr marL="1714431" marR="0" lvl="6" indent="0" algn="l" rtl="0">
              <a:spcBef>
                <a:spcPts val="0"/>
              </a:spcBef>
              <a:buNone/>
              <a:defRPr sz="875" b="0" i="0" u="none" strike="noStrike" cap="none">
                <a:solidFill>
                  <a:schemeClr val="dk1"/>
                </a:solidFill>
                <a:latin typeface="Belleza"/>
                <a:ea typeface="Belleza"/>
                <a:cs typeface="Belleza"/>
                <a:sym typeface="Belleza"/>
              </a:defRPr>
            </a:lvl7pPr>
            <a:lvl8pPr marL="2000170" marR="0" lvl="7" indent="0" algn="l" rtl="0">
              <a:spcBef>
                <a:spcPts val="0"/>
              </a:spcBef>
              <a:buNone/>
              <a:defRPr sz="875" b="0" i="0" u="none" strike="noStrike" cap="none">
                <a:solidFill>
                  <a:schemeClr val="dk1"/>
                </a:solidFill>
                <a:latin typeface="Belleza"/>
                <a:ea typeface="Belleza"/>
                <a:cs typeface="Belleza"/>
                <a:sym typeface="Belleza"/>
              </a:defRPr>
            </a:lvl8pPr>
            <a:lvl9pPr marL="2285909" marR="0" lvl="8" indent="0" algn="l" rtl="0">
              <a:spcBef>
                <a:spcPts val="0"/>
              </a:spcBef>
              <a:buNone/>
              <a:defRPr sz="875" b="0" i="0" u="none" strike="noStrike" cap="none">
                <a:solidFill>
                  <a:schemeClr val="dk1"/>
                </a:solidFill>
                <a:latin typeface="Belleza"/>
                <a:ea typeface="Belleza"/>
                <a:cs typeface="Belleza"/>
                <a:sym typeface="Belleza"/>
              </a:defRPr>
            </a:lvl9pPr>
          </a:lstStyle>
          <a:p>
            <a:endParaRPr/>
          </a:p>
        </p:txBody>
      </p:sp>
      <p:sp>
        <p:nvSpPr>
          <p:cNvPr id="500" name="Shape 500"/>
          <p:cNvSpPr txBox="1">
            <a:spLocks noGrp="1"/>
          </p:cNvSpPr>
          <p:nvPr>
            <p:ph type="sldNum" idx="12"/>
          </p:nvPr>
        </p:nvSpPr>
        <p:spPr>
          <a:xfrm>
            <a:off x="8392352" y="5304496"/>
            <a:ext cx="443400" cy="304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562" b="1" i="1">
                <a:solidFill>
                  <a:srgbClr val="8A8A8A"/>
                </a:solidFill>
                <a:latin typeface="Roboto"/>
                <a:ea typeface="Roboto"/>
                <a:cs typeface="Roboto"/>
                <a:sym typeface="Roboto"/>
              </a:rPr>
              <a:pPr algn="r">
                <a:buSzPct val="25000"/>
              </a:pPr>
              <a:t>‹#›</a:t>
            </a:fld>
            <a:endParaRPr lang="en-US" sz="562" b="1" i="1">
              <a:solidFill>
                <a:srgbClr val="8A8A8A"/>
              </a:solidFill>
              <a:latin typeface="Roboto"/>
              <a:ea typeface="Roboto"/>
              <a:cs typeface="Roboto"/>
              <a:sym typeface="Roboto"/>
            </a:endParaRPr>
          </a:p>
        </p:txBody>
      </p:sp>
      <p:cxnSp>
        <p:nvCxnSpPr>
          <p:cNvPr id="501" name="Shape 501"/>
          <p:cNvCxnSpPr/>
          <p:nvPr/>
        </p:nvCxnSpPr>
        <p:spPr>
          <a:xfrm>
            <a:off x="685797" y="1160279"/>
            <a:ext cx="7772400" cy="0"/>
          </a:xfrm>
          <a:prstGeom prst="straightConnector1">
            <a:avLst/>
          </a:prstGeom>
          <a:noFill/>
          <a:ln w="9525" cap="flat" cmpd="sng">
            <a:solidFill>
              <a:srgbClr val="909090">
                <a:alpha val="80780"/>
              </a:srgbClr>
            </a:solidFill>
            <a:prstDash val="dot"/>
            <a:round/>
            <a:headEnd type="none" w="med" len="med"/>
            <a:tailEnd type="none" w="med" len="med"/>
          </a:ln>
        </p:spPr>
      </p:cxnSp>
      <p:sp>
        <p:nvSpPr>
          <p:cNvPr id="502" name="Shape 502"/>
          <p:cNvSpPr txBox="1">
            <a:spLocks noGrp="1"/>
          </p:cNvSpPr>
          <p:nvPr>
            <p:ph type="body" idx="1"/>
          </p:nvPr>
        </p:nvSpPr>
        <p:spPr>
          <a:xfrm>
            <a:off x="581810" y="943958"/>
            <a:ext cx="3454800" cy="400250"/>
          </a:xfrm>
          <a:prstGeom prst="rect">
            <a:avLst/>
          </a:prstGeom>
          <a:solidFill>
            <a:schemeClr val="lt1"/>
          </a:solidFill>
          <a:ln>
            <a:noFill/>
          </a:ln>
        </p:spPr>
        <p:txBody>
          <a:bodyPr lIns="91425" tIns="91425" rIns="91425" bIns="91425" anchor="ctr" anchorCtr="0"/>
          <a:lstStyle>
            <a:lvl1pPr marL="0" marR="0" lvl="0" indent="0" algn="l" rtl="0">
              <a:spcBef>
                <a:spcPts val="875"/>
              </a:spcBef>
              <a:buClr>
                <a:schemeClr val="accent6"/>
              </a:buClr>
              <a:buFont typeface="Arial"/>
              <a:buNone/>
              <a:defRPr sz="1250" b="0" i="0" u="none" strike="noStrike" cap="none">
                <a:solidFill>
                  <a:schemeClr val="dk1"/>
                </a:solidFill>
                <a:latin typeface="Roboto"/>
                <a:ea typeface="Roboto"/>
                <a:cs typeface="Roboto"/>
                <a:sym typeface="Roboto"/>
              </a:defRPr>
            </a:lvl1pPr>
            <a:lvl2pPr marL="178587" marR="0" lvl="1" indent="-59529" algn="l" rtl="0">
              <a:spcBef>
                <a:spcPts val="187"/>
              </a:spcBef>
              <a:buClr>
                <a:schemeClr val="accent6"/>
              </a:buClr>
              <a:buSzPct val="100000"/>
              <a:buFont typeface="Arial"/>
              <a:buChar char="–"/>
              <a:defRPr sz="875" b="0" i="0" u="none" strike="noStrike" cap="none">
                <a:solidFill>
                  <a:schemeClr val="dk1"/>
                </a:solidFill>
                <a:latin typeface="Roboto"/>
                <a:ea typeface="Roboto"/>
                <a:cs typeface="Roboto"/>
                <a:sym typeface="Roboto"/>
              </a:defRPr>
            </a:lvl2pPr>
            <a:lvl3pPr marL="714346" marR="0" lvl="2" indent="-87309" algn="l" rtl="0">
              <a:spcBef>
                <a:spcPts val="175"/>
              </a:spcBef>
              <a:buClr>
                <a:schemeClr val="dk1"/>
              </a:buClr>
              <a:buSzPct val="100000"/>
              <a:buFont typeface="Arial"/>
              <a:buChar char="•"/>
              <a:defRPr sz="875" b="0" i="0" u="none" strike="noStrike" cap="none">
                <a:solidFill>
                  <a:schemeClr val="dk1"/>
                </a:solidFill>
                <a:latin typeface="Georgia"/>
                <a:ea typeface="Georgia"/>
                <a:cs typeface="Georgia"/>
                <a:sym typeface="Georgia"/>
              </a:defRPr>
            </a:lvl3pPr>
            <a:lvl4pPr marL="1000085" marR="0" lvl="3" indent="-95246" algn="l" rtl="0">
              <a:spcBef>
                <a:spcPts val="150"/>
              </a:spcBef>
              <a:buClr>
                <a:schemeClr val="dk1"/>
              </a:buClr>
              <a:buSzPct val="100000"/>
              <a:buFont typeface="Arial"/>
              <a:buChar char="–"/>
              <a:defRPr sz="750" b="0" i="0" u="none" strike="noStrike" cap="none">
                <a:solidFill>
                  <a:schemeClr val="dk1"/>
                </a:solidFill>
                <a:latin typeface="Georgia"/>
                <a:ea typeface="Georgia"/>
                <a:cs typeface="Georgia"/>
                <a:sym typeface="Georgia"/>
              </a:defRPr>
            </a:lvl4pPr>
            <a:lvl5pPr marL="1285824" marR="0" lvl="4" indent="-95246" algn="l" rtl="0">
              <a:spcBef>
                <a:spcPts val="150"/>
              </a:spcBef>
              <a:buClr>
                <a:schemeClr val="dk1"/>
              </a:buClr>
              <a:buSzPct val="100000"/>
              <a:buFont typeface="Arial"/>
              <a:buChar char="»"/>
              <a:defRPr sz="750" b="0" i="0" u="none" strike="noStrike" cap="none">
                <a:solidFill>
                  <a:schemeClr val="dk1"/>
                </a:solidFill>
                <a:latin typeface="Georgia"/>
                <a:ea typeface="Georgia"/>
                <a:cs typeface="Georgia"/>
                <a:sym typeface="Georgia"/>
              </a:defRPr>
            </a:lvl5pPr>
            <a:lvl6pPr marL="1571562" marR="0" lvl="5"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6pPr>
            <a:lvl7pPr marL="1857301" marR="0" lvl="6"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7pPr>
            <a:lvl8pPr marL="2143039" marR="0" lvl="7"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8pPr>
            <a:lvl9pPr marL="2428778" marR="0" lvl="8"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086743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Slide">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581810" y="228864"/>
            <a:ext cx="7980300" cy="952500"/>
          </a:xfrm>
          <a:prstGeom prst="rect">
            <a:avLst/>
          </a:prstGeom>
          <a:noFill/>
          <a:ln>
            <a:noFill/>
          </a:ln>
        </p:spPr>
        <p:txBody>
          <a:bodyPr lIns="91425" tIns="91425" rIns="91425" bIns="91425" anchor="ctr" anchorCtr="0"/>
          <a:lstStyle>
            <a:lvl1pPr marL="0" marR="0" lvl="0" indent="0" algn="l" rtl="0">
              <a:spcBef>
                <a:spcPts val="0"/>
              </a:spcBef>
              <a:buClr>
                <a:srgbClr val="00B0F0"/>
              </a:buClr>
              <a:buFont typeface="Roboto Slab"/>
              <a:buNone/>
              <a:defRPr sz="2000" b="1" i="0" u="none" strike="noStrike" cap="none">
                <a:solidFill>
                  <a:srgbClr val="00B0F0"/>
                </a:solidFill>
                <a:latin typeface="Roboto Slab"/>
                <a:ea typeface="Roboto Slab"/>
                <a:cs typeface="Roboto Slab"/>
                <a:sym typeface="Roboto Slab"/>
              </a:defRPr>
            </a:lvl1pPr>
            <a:lvl2pPr lvl="1" indent="0" rtl="0">
              <a:spcBef>
                <a:spcPts val="0"/>
              </a:spcBef>
              <a:buNone/>
              <a:defRPr sz="1125"/>
            </a:lvl2pPr>
            <a:lvl3pPr lvl="2" indent="0" rtl="0">
              <a:spcBef>
                <a:spcPts val="0"/>
              </a:spcBef>
              <a:buNone/>
              <a:defRPr sz="1125"/>
            </a:lvl3pPr>
            <a:lvl4pPr lvl="3" indent="0" rtl="0">
              <a:spcBef>
                <a:spcPts val="0"/>
              </a:spcBef>
              <a:buNone/>
              <a:defRPr sz="1125"/>
            </a:lvl4pPr>
            <a:lvl5pPr lvl="4" indent="0" rtl="0">
              <a:spcBef>
                <a:spcPts val="0"/>
              </a:spcBef>
              <a:buNone/>
              <a:defRPr sz="1125"/>
            </a:lvl5pPr>
            <a:lvl6pPr lvl="5" indent="0" rtl="0">
              <a:spcBef>
                <a:spcPts val="0"/>
              </a:spcBef>
              <a:buNone/>
              <a:defRPr sz="1125"/>
            </a:lvl6pPr>
            <a:lvl7pPr lvl="6" indent="0" rtl="0">
              <a:spcBef>
                <a:spcPts val="0"/>
              </a:spcBef>
              <a:buNone/>
              <a:defRPr sz="1125"/>
            </a:lvl7pPr>
            <a:lvl8pPr lvl="7" indent="0" rtl="0">
              <a:spcBef>
                <a:spcPts val="0"/>
              </a:spcBef>
              <a:buNone/>
              <a:defRPr sz="1125"/>
            </a:lvl8pPr>
            <a:lvl9pPr lvl="8" indent="0" rtl="0">
              <a:spcBef>
                <a:spcPts val="0"/>
              </a:spcBef>
              <a:buNone/>
              <a:defRPr sz="1125"/>
            </a:lvl9pPr>
          </a:lstStyle>
          <a:p>
            <a:endParaRPr/>
          </a:p>
        </p:txBody>
      </p:sp>
      <p:sp>
        <p:nvSpPr>
          <p:cNvPr id="635" name="Shape 635"/>
          <p:cNvSpPr txBox="1">
            <a:spLocks noGrp="1"/>
          </p:cNvSpPr>
          <p:nvPr>
            <p:ph type="body" idx="1"/>
          </p:nvPr>
        </p:nvSpPr>
        <p:spPr>
          <a:xfrm>
            <a:off x="647700" y="1555750"/>
            <a:ext cx="7929600" cy="3597250"/>
          </a:xfrm>
          <a:prstGeom prst="rect">
            <a:avLst/>
          </a:prstGeom>
          <a:noFill/>
          <a:ln>
            <a:noFill/>
          </a:ln>
        </p:spPr>
        <p:txBody>
          <a:bodyPr lIns="91425" tIns="91425" rIns="91425" bIns="91425" anchor="ctr" anchorCtr="0"/>
          <a:lstStyle>
            <a:lvl1pPr marL="142869" marR="0" lvl="0" indent="-39686" algn="l" rtl="0">
              <a:spcBef>
                <a:spcPts val="875"/>
              </a:spcBef>
              <a:buClr>
                <a:schemeClr val="accent6"/>
              </a:buClr>
              <a:buSzPct val="129999"/>
              <a:buFont typeface="Arial"/>
              <a:buChar char="•"/>
              <a:defRPr sz="1250" b="0" i="0" u="none" strike="noStrike" cap="none">
                <a:solidFill>
                  <a:schemeClr val="dk1"/>
                </a:solidFill>
                <a:latin typeface="Roboto Slab"/>
                <a:ea typeface="Roboto Slab"/>
                <a:cs typeface="Roboto Slab"/>
                <a:sym typeface="Roboto Slab"/>
              </a:defRPr>
            </a:lvl1pPr>
            <a:lvl2pPr marL="178587" marR="0" lvl="1" indent="-51592" algn="l" rtl="0">
              <a:spcBef>
                <a:spcPts val="187"/>
              </a:spcBef>
              <a:buClr>
                <a:schemeClr val="accent6"/>
              </a:buClr>
              <a:buSzPct val="100000"/>
              <a:buFont typeface="Arial"/>
              <a:buChar char="–"/>
              <a:defRPr sz="1000" b="0" i="0" u="none" strike="noStrike" cap="none">
                <a:solidFill>
                  <a:schemeClr val="dk1"/>
                </a:solidFill>
                <a:latin typeface="Roboto"/>
                <a:ea typeface="Roboto"/>
                <a:cs typeface="Roboto"/>
                <a:sym typeface="Roboto"/>
              </a:defRPr>
            </a:lvl2pPr>
            <a:lvl3pPr marL="714346" marR="0" lvl="2" indent="-87309" algn="l" rtl="0">
              <a:spcBef>
                <a:spcPts val="175"/>
              </a:spcBef>
              <a:buClr>
                <a:srgbClr val="66CAEC"/>
              </a:buClr>
              <a:buSzPct val="100000"/>
              <a:buFont typeface="Arial"/>
              <a:buChar char="•"/>
              <a:defRPr sz="875" b="0" i="0" u="none" strike="noStrike" cap="none">
                <a:solidFill>
                  <a:schemeClr val="dk1"/>
                </a:solidFill>
                <a:latin typeface="Roboto"/>
                <a:ea typeface="Roboto"/>
                <a:cs typeface="Roboto"/>
                <a:sym typeface="Roboto"/>
              </a:defRPr>
            </a:lvl3pPr>
            <a:lvl4pPr marL="1000085" marR="0" lvl="3" indent="-95246" algn="l" rtl="0">
              <a:spcBef>
                <a:spcPts val="150"/>
              </a:spcBef>
              <a:buClr>
                <a:srgbClr val="66CAEC"/>
              </a:buClr>
              <a:buSzPct val="100000"/>
              <a:buFont typeface="Arial"/>
              <a:buChar char="–"/>
              <a:defRPr sz="750" b="0" i="0" u="none" strike="noStrike" cap="none">
                <a:solidFill>
                  <a:schemeClr val="dk1"/>
                </a:solidFill>
                <a:latin typeface="Roboto"/>
                <a:ea typeface="Roboto"/>
                <a:cs typeface="Roboto"/>
                <a:sym typeface="Roboto"/>
              </a:defRPr>
            </a:lvl4pPr>
            <a:lvl5pPr marL="1285824" marR="0" lvl="4" indent="-95246" algn="l" rtl="0">
              <a:spcBef>
                <a:spcPts val="150"/>
              </a:spcBef>
              <a:buClr>
                <a:srgbClr val="66CAEC"/>
              </a:buClr>
              <a:buSzPct val="100000"/>
              <a:buFont typeface="Arial"/>
              <a:buChar char="»"/>
              <a:defRPr sz="750" b="0" i="0" u="none" strike="noStrike" cap="none">
                <a:solidFill>
                  <a:schemeClr val="dk1"/>
                </a:solidFill>
                <a:latin typeface="Roboto"/>
                <a:ea typeface="Roboto"/>
                <a:cs typeface="Roboto"/>
                <a:sym typeface="Roboto"/>
              </a:defRPr>
            </a:lvl5pPr>
            <a:lvl6pPr marL="1571562" marR="0" lvl="5"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6pPr>
            <a:lvl7pPr marL="1857301" marR="0" lvl="6"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7pPr>
            <a:lvl8pPr marL="2143039" marR="0" lvl="7"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8pPr>
            <a:lvl9pPr marL="2428778" marR="0" lvl="8"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9pPr>
          </a:lstStyle>
          <a:p>
            <a:endParaRPr/>
          </a:p>
        </p:txBody>
      </p:sp>
      <p:sp>
        <p:nvSpPr>
          <p:cNvPr id="636" name="Shape 636"/>
          <p:cNvSpPr txBox="1">
            <a:spLocks noGrp="1"/>
          </p:cNvSpPr>
          <p:nvPr>
            <p:ph type="ftr" idx="11"/>
          </p:nvPr>
        </p:nvSpPr>
        <p:spPr>
          <a:xfrm>
            <a:off x="4202332" y="5304496"/>
            <a:ext cx="4198500" cy="30425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375" i="1">
                <a:solidFill>
                  <a:srgbClr val="8A8A8A"/>
                </a:solidFill>
                <a:latin typeface="Roboto"/>
                <a:ea typeface="Roboto"/>
                <a:cs typeface="Roboto"/>
                <a:sym typeface="Roboto"/>
              </a:defRPr>
            </a:lvl1pPr>
            <a:lvl2pPr marL="285739" marR="0" lvl="1" indent="0" algn="l" rtl="0">
              <a:spcBef>
                <a:spcPts val="0"/>
              </a:spcBef>
              <a:spcAft>
                <a:spcPts val="0"/>
              </a:spcAft>
              <a:buNone/>
              <a:defRPr sz="875" b="0" i="0" u="none" strike="noStrike" cap="none">
                <a:solidFill>
                  <a:schemeClr val="dk1"/>
                </a:solidFill>
                <a:latin typeface="Belleza"/>
                <a:ea typeface="Belleza"/>
                <a:cs typeface="Belleza"/>
                <a:sym typeface="Belleza"/>
              </a:defRPr>
            </a:lvl2pPr>
            <a:lvl3pPr marL="571477" marR="0" lvl="2" indent="0" algn="l" rtl="0">
              <a:spcBef>
                <a:spcPts val="0"/>
              </a:spcBef>
              <a:spcAft>
                <a:spcPts val="0"/>
              </a:spcAft>
              <a:buNone/>
              <a:defRPr sz="875" b="0" i="0" u="none" strike="noStrike" cap="none">
                <a:solidFill>
                  <a:schemeClr val="dk1"/>
                </a:solidFill>
                <a:latin typeface="Belleza"/>
                <a:ea typeface="Belleza"/>
                <a:cs typeface="Belleza"/>
                <a:sym typeface="Belleza"/>
              </a:defRPr>
            </a:lvl3pPr>
            <a:lvl4pPr marL="857216" marR="0" lvl="3" indent="0" algn="l" rtl="0">
              <a:spcBef>
                <a:spcPts val="0"/>
              </a:spcBef>
              <a:spcAft>
                <a:spcPts val="0"/>
              </a:spcAft>
              <a:buNone/>
              <a:defRPr sz="875" b="0" i="0" u="none" strike="noStrike" cap="none">
                <a:solidFill>
                  <a:schemeClr val="dk1"/>
                </a:solidFill>
                <a:latin typeface="Belleza"/>
                <a:ea typeface="Belleza"/>
                <a:cs typeface="Belleza"/>
                <a:sym typeface="Belleza"/>
              </a:defRPr>
            </a:lvl4pPr>
            <a:lvl5pPr marL="1142954" marR="0" lvl="4" indent="0" algn="l" rtl="0">
              <a:spcBef>
                <a:spcPts val="0"/>
              </a:spcBef>
              <a:spcAft>
                <a:spcPts val="0"/>
              </a:spcAft>
              <a:buNone/>
              <a:defRPr sz="875" b="0" i="0" u="none" strike="noStrike" cap="none">
                <a:solidFill>
                  <a:schemeClr val="dk1"/>
                </a:solidFill>
                <a:latin typeface="Belleza"/>
                <a:ea typeface="Belleza"/>
                <a:cs typeface="Belleza"/>
                <a:sym typeface="Belleza"/>
              </a:defRPr>
            </a:lvl5pPr>
            <a:lvl6pPr marL="1428693" marR="0" lvl="5" indent="0" algn="l" rtl="0">
              <a:spcBef>
                <a:spcPts val="0"/>
              </a:spcBef>
              <a:buNone/>
              <a:defRPr sz="875" b="0" i="0" u="none" strike="noStrike" cap="none">
                <a:solidFill>
                  <a:schemeClr val="dk1"/>
                </a:solidFill>
                <a:latin typeface="Belleza"/>
                <a:ea typeface="Belleza"/>
                <a:cs typeface="Belleza"/>
                <a:sym typeface="Belleza"/>
              </a:defRPr>
            </a:lvl6pPr>
            <a:lvl7pPr marL="1714431" marR="0" lvl="6" indent="0" algn="l" rtl="0">
              <a:spcBef>
                <a:spcPts val="0"/>
              </a:spcBef>
              <a:buNone/>
              <a:defRPr sz="875" b="0" i="0" u="none" strike="noStrike" cap="none">
                <a:solidFill>
                  <a:schemeClr val="dk1"/>
                </a:solidFill>
                <a:latin typeface="Belleza"/>
                <a:ea typeface="Belleza"/>
                <a:cs typeface="Belleza"/>
                <a:sym typeface="Belleza"/>
              </a:defRPr>
            </a:lvl7pPr>
            <a:lvl8pPr marL="2000170" marR="0" lvl="7" indent="0" algn="l" rtl="0">
              <a:spcBef>
                <a:spcPts val="0"/>
              </a:spcBef>
              <a:buNone/>
              <a:defRPr sz="875" b="0" i="0" u="none" strike="noStrike" cap="none">
                <a:solidFill>
                  <a:schemeClr val="dk1"/>
                </a:solidFill>
                <a:latin typeface="Belleza"/>
                <a:ea typeface="Belleza"/>
                <a:cs typeface="Belleza"/>
                <a:sym typeface="Belleza"/>
              </a:defRPr>
            </a:lvl8pPr>
            <a:lvl9pPr marL="2285909" marR="0" lvl="8" indent="0" algn="l" rtl="0">
              <a:spcBef>
                <a:spcPts val="0"/>
              </a:spcBef>
              <a:buNone/>
              <a:defRPr sz="875" b="0" i="0" u="none" strike="noStrike" cap="none">
                <a:solidFill>
                  <a:schemeClr val="dk1"/>
                </a:solidFill>
                <a:latin typeface="Belleza"/>
                <a:ea typeface="Belleza"/>
                <a:cs typeface="Belleza"/>
                <a:sym typeface="Belleza"/>
              </a:defRPr>
            </a:lvl9pPr>
          </a:lstStyle>
          <a:p>
            <a:endParaRPr/>
          </a:p>
        </p:txBody>
      </p:sp>
      <p:sp>
        <p:nvSpPr>
          <p:cNvPr id="637" name="Shape 637"/>
          <p:cNvSpPr txBox="1">
            <a:spLocks noGrp="1"/>
          </p:cNvSpPr>
          <p:nvPr>
            <p:ph type="sldNum" idx="12"/>
          </p:nvPr>
        </p:nvSpPr>
        <p:spPr>
          <a:xfrm>
            <a:off x="8392352" y="5304496"/>
            <a:ext cx="443400" cy="304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562" b="1" i="1">
                <a:solidFill>
                  <a:srgbClr val="8A8A8A"/>
                </a:solidFill>
                <a:latin typeface="Roboto"/>
                <a:ea typeface="Roboto"/>
                <a:cs typeface="Roboto"/>
                <a:sym typeface="Roboto"/>
              </a:rPr>
              <a:pPr algn="r">
                <a:buSzPct val="25000"/>
              </a:pPr>
              <a:t>‹#›</a:t>
            </a:fld>
            <a:endParaRPr lang="en-US" sz="562" b="1" i="1">
              <a:solidFill>
                <a:srgbClr val="8A8A8A"/>
              </a:solidFill>
              <a:latin typeface="Roboto"/>
              <a:ea typeface="Roboto"/>
              <a:cs typeface="Roboto"/>
              <a:sym typeface="Roboto"/>
            </a:endParaRPr>
          </a:p>
        </p:txBody>
      </p:sp>
      <p:cxnSp>
        <p:nvCxnSpPr>
          <p:cNvPr id="638" name="Shape 638"/>
          <p:cNvCxnSpPr/>
          <p:nvPr/>
        </p:nvCxnSpPr>
        <p:spPr>
          <a:xfrm>
            <a:off x="685797" y="1160279"/>
            <a:ext cx="7772400" cy="0"/>
          </a:xfrm>
          <a:prstGeom prst="straightConnector1">
            <a:avLst/>
          </a:prstGeom>
          <a:noFill/>
          <a:ln w="9525" cap="flat" cmpd="sng">
            <a:solidFill>
              <a:srgbClr val="909090">
                <a:alpha val="80780"/>
              </a:srgbClr>
            </a:solidFill>
            <a:prstDash val="dot"/>
            <a:round/>
            <a:headEnd type="none" w="med" len="med"/>
            <a:tailEnd type="none" w="med" len="med"/>
          </a:ln>
        </p:spPr>
      </p:cxnSp>
      <p:sp>
        <p:nvSpPr>
          <p:cNvPr id="639" name="Shape 639"/>
          <p:cNvSpPr txBox="1">
            <a:spLocks noGrp="1"/>
          </p:cNvSpPr>
          <p:nvPr>
            <p:ph type="body" idx="2"/>
          </p:nvPr>
        </p:nvSpPr>
        <p:spPr>
          <a:xfrm>
            <a:off x="587422" y="928453"/>
            <a:ext cx="3454800" cy="400250"/>
          </a:xfrm>
          <a:prstGeom prst="rect">
            <a:avLst/>
          </a:prstGeom>
          <a:solidFill>
            <a:schemeClr val="lt1"/>
          </a:solidFill>
          <a:ln>
            <a:noFill/>
          </a:ln>
        </p:spPr>
        <p:txBody>
          <a:bodyPr lIns="91425" tIns="91425" rIns="91425" bIns="91425" anchor="ctr" anchorCtr="0"/>
          <a:lstStyle>
            <a:lvl1pPr marL="0" marR="0" lvl="0" indent="0" algn="ctr" rtl="0">
              <a:spcBef>
                <a:spcPts val="875"/>
              </a:spcBef>
              <a:buClr>
                <a:schemeClr val="accent6"/>
              </a:buClr>
              <a:buFont typeface="Arial"/>
              <a:buNone/>
              <a:defRPr sz="1250" b="0" i="0" u="none" strike="noStrike" cap="none">
                <a:solidFill>
                  <a:schemeClr val="dk1"/>
                </a:solidFill>
                <a:latin typeface="Roboto"/>
                <a:ea typeface="Roboto"/>
                <a:cs typeface="Roboto"/>
                <a:sym typeface="Roboto"/>
              </a:defRPr>
            </a:lvl1pPr>
            <a:lvl2pPr marL="178587" marR="0" lvl="1" indent="-59529" algn="l" rtl="0">
              <a:spcBef>
                <a:spcPts val="187"/>
              </a:spcBef>
              <a:buClr>
                <a:schemeClr val="accent6"/>
              </a:buClr>
              <a:buSzPct val="100000"/>
              <a:buFont typeface="Arial"/>
              <a:buChar char="–"/>
              <a:defRPr sz="875" b="0" i="0" u="none" strike="noStrike" cap="none">
                <a:solidFill>
                  <a:schemeClr val="dk1"/>
                </a:solidFill>
                <a:latin typeface="Roboto"/>
                <a:ea typeface="Roboto"/>
                <a:cs typeface="Roboto"/>
                <a:sym typeface="Roboto"/>
              </a:defRPr>
            </a:lvl2pPr>
            <a:lvl3pPr marL="714346" marR="0" lvl="2" indent="-87309" algn="l" rtl="0">
              <a:spcBef>
                <a:spcPts val="175"/>
              </a:spcBef>
              <a:buClr>
                <a:schemeClr val="dk1"/>
              </a:buClr>
              <a:buSzPct val="100000"/>
              <a:buFont typeface="Arial"/>
              <a:buChar char="•"/>
              <a:defRPr sz="875" b="0" i="0" u="none" strike="noStrike" cap="none">
                <a:solidFill>
                  <a:schemeClr val="dk1"/>
                </a:solidFill>
                <a:latin typeface="Georgia"/>
                <a:ea typeface="Georgia"/>
                <a:cs typeface="Georgia"/>
                <a:sym typeface="Georgia"/>
              </a:defRPr>
            </a:lvl3pPr>
            <a:lvl4pPr marL="1000085" marR="0" lvl="3" indent="-95246" algn="l" rtl="0">
              <a:spcBef>
                <a:spcPts val="150"/>
              </a:spcBef>
              <a:buClr>
                <a:schemeClr val="dk1"/>
              </a:buClr>
              <a:buSzPct val="100000"/>
              <a:buFont typeface="Arial"/>
              <a:buChar char="–"/>
              <a:defRPr sz="750" b="0" i="0" u="none" strike="noStrike" cap="none">
                <a:solidFill>
                  <a:schemeClr val="dk1"/>
                </a:solidFill>
                <a:latin typeface="Georgia"/>
                <a:ea typeface="Georgia"/>
                <a:cs typeface="Georgia"/>
                <a:sym typeface="Georgia"/>
              </a:defRPr>
            </a:lvl4pPr>
            <a:lvl5pPr marL="1285824" marR="0" lvl="4" indent="-95246" algn="l" rtl="0">
              <a:spcBef>
                <a:spcPts val="150"/>
              </a:spcBef>
              <a:buClr>
                <a:schemeClr val="dk1"/>
              </a:buClr>
              <a:buSzPct val="100000"/>
              <a:buFont typeface="Arial"/>
              <a:buChar char="»"/>
              <a:defRPr sz="750" b="0" i="0" u="none" strike="noStrike" cap="none">
                <a:solidFill>
                  <a:schemeClr val="dk1"/>
                </a:solidFill>
                <a:latin typeface="Georgia"/>
                <a:ea typeface="Georgia"/>
                <a:cs typeface="Georgia"/>
                <a:sym typeface="Georgia"/>
              </a:defRPr>
            </a:lvl5pPr>
            <a:lvl6pPr marL="1571562" marR="0" lvl="5"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6pPr>
            <a:lvl7pPr marL="1857301" marR="0" lvl="6"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7pPr>
            <a:lvl8pPr marL="2143039" marR="0" lvl="7"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8pPr>
            <a:lvl9pPr marL="2428778" marR="0" lvl="8" indent="-63497" algn="l" rtl="0">
              <a:spcBef>
                <a:spcPts val="250"/>
              </a:spcBef>
              <a:buClr>
                <a:schemeClr val="dk1"/>
              </a:buClr>
              <a:buSzPct val="100000"/>
              <a:buFont typeface="Arial"/>
              <a:buChar char="•"/>
              <a:defRPr sz="125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09180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mall Photo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8153400" cy="571235"/>
          </a:xfrm>
        </p:spPr>
        <p:txBody>
          <a:bodyPr/>
          <a:lstStyle>
            <a:lvl1pPr>
              <a:defRPr baseline="0"/>
            </a:lvl1pPr>
          </a:lstStyle>
          <a:p>
            <a:r>
              <a:rPr lang="en-US" dirty="0"/>
              <a:t>Slide title</a:t>
            </a:r>
          </a:p>
        </p:txBody>
      </p:sp>
      <p:sp>
        <p:nvSpPr>
          <p:cNvPr id="4" name="Text Placeholder 4"/>
          <p:cNvSpPr>
            <a:spLocks noGrp="1"/>
          </p:cNvSpPr>
          <p:nvPr>
            <p:ph type="body" sz="quarter" idx="10" hasCustomPrompt="1"/>
          </p:nvPr>
        </p:nvSpPr>
        <p:spPr>
          <a:xfrm>
            <a:off x="457200" y="1485900"/>
            <a:ext cx="4953000" cy="3581400"/>
          </a:xfrm>
        </p:spPr>
        <p:txBody>
          <a:bodyPr/>
          <a:lstStyle/>
          <a:p>
            <a:pPr lvl="0"/>
            <a:r>
              <a:rPr lang="en-US" dirty="0"/>
              <a:t>Bullet point</a:t>
            </a:r>
          </a:p>
          <a:p>
            <a:pPr lvl="1"/>
            <a:r>
              <a:rPr lang="en-US" dirty="0"/>
              <a:t>Second level</a:t>
            </a:r>
          </a:p>
        </p:txBody>
      </p:sp>
      <p:sp>
        <p:nvSpPr>
          <p:cNvPr id="5" name="Text Placeholder 6"/>
          <p:cNvSpPr>
            <a:spLocks noGrp="1"/>
          </p:cNvSpPr>
          <p:nvPr>
            <p:ph type="body" sz="quarter" idx="11" hasCustomPrompt="1"/>
          </p:nvPr>
        </p:nvSpPr>
        <p:spPr>
          <a:xfrm>
            <a:off x="457200" y="876300"/>
            <a:ext cx="8153400" cy="457200"/>
          </a:xfrm>
        </p:spPr>
        <p:txBody>
          <a:bodyPr anchor="ctr">
            <a:normAutofit/>
          </a:bodyPr>
          <a:lstStyle>
            <a:lvl1pPr marL="0" indent="0">
              <a:buNone/>
              <a:defRPr sz="1800" baseline="0">
                <a:solidFill>
                  <a:schemeClr val="tx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Tree>
    <p:extLst>
      <p:ext uri="{BB962C8B-B14F-4D97-AF65-F5344CB8AC3E}">
        <p14:creationId xmlns:p14="http://schemas.microsoft.com/office/powerpoint/2010/main" val="103096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ection Brea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57200" y="3009900"/>
            <a:ext cx="5867400" cy="457200"/>
          </a:xfrm>
        </p:spPr>
        <p:txBody>
          <a:bodyPr anchor="ctr">
            <a:normAutofit/>
          </a:bodyPr>
          <a:lstStyle>
            <a:lvl1pPr marL="0" indent="0">
              <a:buNone/>
              <a:defRPr sz="1800" baseline="0">
                <a:solidFill>
                  <a:schemeClr val="bg1"/>
                </a:solidFill>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None/>
              <a:defRPr/>
            </a:lvl5pPr>
          </a:lstStyle>
          <a:p>
            <a:pPr lvl="0"/>
            <a:r>
              <a:rPr lang="en-US" dirty="0"/>
              <a:t>Subhead</a:t>
            </a:r>
          </a:p>
        </p:txBody>
      </p:sp>
      <p:sp>
        <p:nvSpPr>
          <p:cNvPr id="10" name="Text Placeholder 9"/>
          <p:cNvSpPr>
            <a:spLocks noGrp="1"/>
          </p:cNvSpPr>
          <p:nvPr>
            <p:ph type="body" sz="quarter" idx="12" hasCustomPrompt="1"/>
          </p:nvPr>
        </p:nvSpPr>
        <p:spPr>
          <a:xfrm>
            <a:off x="457200" y="1562100"/>
            <a:ext cx="7467600" cy="1371600"/>
          </a:xfrm>
        </p:spPr>
        <p:txBody>
          <a:bodyPr anchor="b">
            <a:normAutofit/>
          </a:bodyPr>
          <a:lstStyle>
            <a:lvl1pPr marL="0" indent="0">
              <a:buNone/>
              <a:defRPr sz="5400" b="1" baseline="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9" name="TextBox 8"/>
          <p:cNvSpPr txBox="1"/>
          <p:nvPr userDrawn="1"/>
        </p:nvSpPr>
        <p:spPr>
          <a:xfrm>
            <a:off x="3657600" y="5417022"/>
            <a:ext cx="51054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©Copyright 2021 Renaissance Learning Inc. All rights reserved.</a:t>
            </a:r>
            <a:r>
              <a:rPr lang="en-US" sz="700" baseline="0" dirty="0">
                <a:solidFill>
                  <a:schemeClr val="bg1"/>
                </a:solidFill>
              </a:rPr>
              <a:t>        </a:t>
            </a:r>
            <a:fld id="{A41395F5-053E-4FAD-8167-53B5D4485ECD}" type="slidenum">
              <a:rPr lang="en-US" sz="70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700" dirty="0">
              <a:solidFill>
                <a:schemeClr val="bg1"/>
              </a:solidFill>
            </a:endParaRPr>
          </a:p>
        </p:txBody>
      </p:sp>
      <p:pic>
        <p:nvPicPr>
          <p:cNvPr id="8" name="Picture 7" descr="Renaissance logo">
            <a:extLst>
              <a:ext uri="{FF2B5EF4-FFF2-40B4-BE49-F238E27FC236}">
                <a16:creationId xmlns:a16="http://schemas.microsoft.com/office/drawing/2014/main" id="{5E7364DA-2D94-6440-AAF4-8049947ED0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0486"/>
          <a:stretch/>
        </p:blipFill>
        <p:spPr>
          <a:xfrm>
            <a:off x="533400" y="5417746"/>
            <a:ext cx="2133600" cy="259154"/>
          </a:xfrm>
          <a:prstGeom prst="rect">
            <a:avLst/>
          </a:prstGeom>
        </p:spPr>
      </p:pic>
    </p:spTree>
    <p:extLst>
      <p:ext uri="{BB962C8B-B14F-4D97-AF65-F5344CB8AC3E}">
        <p14:creationId xmlns:p14="http://schemas.microsoft.com/office/powerpoint/2010/main" val="596463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125" baseline="0">
                <a:solidFill>
                  <a:schemeClr val="tx1"/>
                </a:solidFill>
              </a:defRPr>
            </a:lvl1pPr>
            <a:lvl2pPr marL="285739" indent="0">
              <a:buNone/>
              <a:defRPr/>
            </a:lvl2pPr>
            <a:lvl3pPr marL="571477" indent="0">
              <a:buNone/>
              <a:defRPr/>
            </a:lvl3pPr>
            <a:lvl4pPr marL="857216" indent="0">
              <a:buFont typeface="Arial" panose="020B0604020202020204" pitchFamily="34" charset="0"/>
              <a:buNone/>
              <a:defRPr/>
            </a:lvl4pPr>
            <a:lvl5pPr marL="1142954" indent="0">
              <a:buNone/>
              <a:defRPr/>
            </a:lvl5pPr>
          </a:lstStyle>
          <a:p>
            <a:pPr lvl="0"/>
            <a:r>
              <a:rPr lang="en-US" dirty="0"/>
              <a:t>Subhead</a:t>
            </a:r>
          </a:p>
        </p:txBody>
      </p:sp>
    </p:spTree>
    <p:extLst>
      <p:ext uri="{BB962C8B-B14F-4D97-AF65-F5344CB8AC3E}">
        <p14:creationId xmlns:p14="http://schemas.microsoft.com/office/powerpoint/2010/main" val="356623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7"/>
          <p:cNvSpPr>
            <a:spLocks noGrp="1"/>
          </p:cNvSpPr>
          <p:nvPr>
            <p:ph sz="quarter" idx="35"/>
          </p:nvPr>
        </p:nvSpPr>
        <p:spPr>
          <a:xfrm>
            <a:off x="581026" y="1498612"/>
            <a:ext cx="7996238" cy="3624256"/>
          </a:xfrm>
        </p:spPr>
        <p:txBody>
          <a:bodyPr anchor="t"/>
          <a:lstStyle>
            <a:lvl1pPr marL="142869" indent="-142869">
              <a:buClr>
                <a:srgbClr val="66CBEC"/>
              </a:buClr>
              <a:buFont typeface="Arial" charset="0"/>
              <a:buChar char="•"/>
              <a:defRPr lang="en-US" b="0" dirty="0"/>
            </a:lvl1pPr>
            <a:lvl2pPr marL="286731" indent="-109136">
              <a:buClr>
                <a:srgbClr val="66CBEC"/>
              </a:buClr>
              <a:buFont typeface="Arial" charset="0"/>
              <a:buChar char="•"/>
              <a:tabLst/>
              <a:defRPr lang="en-US" dirty="0"/>
            </a:lvl2pPr>
            <a:lvl3pPr marL="430592" indent="-143862">
              <a:buClr>
                <a:srgbClr val="66CBEC"/>
              </a:buClr>
              <a:buFont typeface="Arial" charset="0"/>
              <a:buChar char="•"/>
              <a:tabLst/>
              <a:defRPr lang="en-US" dirty="0"/>
            </a:lvl3pPr>
            <a:lvl4pPr marL="645888" indent="-139894">
              <a:buClr>
                <a:srgbClr val="66CBEC"/>
              </a:buClr>
              <a:buFont typeface="Arial" charset="0"/>
              <a:buChar char="•"/>
              <a:tabLst/>
              <a:defRPr lang="en-US" dirty="0"/>
            </a:lvl4pPr>
            <a:lvl5pPr marL="929643" indent="-143862">
              <a:buClr>
                <a:srgbClr val="66CBEC"/>
              </a:buClr>
              <a:buFont typeface="Arial" charset="0"/>
              <a:buChar char="•"/>
              <a:tabLst/>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811" y="167080"/>
            <a:ext cx="7980380" cy="952500"/>
          </a:xfrm>
        </p:spPr>
        <p:txBody>
          <a:bodyPr/>
          <a:lstStyle>
            <a:lvl1pPr>
              <a:defRPr sz="2000" baseline="0"/>
            </a:lvl1pPr>
          </a:lstStyle>
          <a:p>
            <a:r>
              <a:rPr lang="en-US" dirty="0"/>
              <a:t>One column layout</a:t>
            </a:r>
          </a:p>
        </p:txBody>
      </p:sp>
      <p:sp>
        <p:nvSpPr>
          <p:cNvPr id="9" name="Footer Placeholder 2"/>
          <p:cNvSpPr>
            <a:spLocks noGrp="1"/>
          </p:cNvSpPr>
          <p:nvPr>
            <p:ph type="ftr" sz="quarter" idx="10"/>
          </p:nvPr>
        </p:nvSpPr>
        <p:spPr>
          <a:xfrm>
            <a:off x="4193699" y="5304674"/>
            <a:ext cx="4198588" cy="304271"/>
          </a:xfrm>
        </p:spPr>
        <p:txBody>
          <a:bodyPr/>
          <a:lstStyle/>
          <a:p>
            <a:endParaRPr lang="en-US" dirty="0">
              <a:solidFill>
                <a:srgbClr val="222222">
                  <a:tint val="75000"/>
                </a:srgbClr>
              </a:solidFill>
            </a:endParaRPr>
          </a:p>
        </p:txBody>
      </p:sp>
      <p:sp>
        <p:nvSpPr>
          <p:cNvPr id="10" name="Slide Number Placeholder 3"/>
          <p:cNvSpPr>
            <a:spLocks noGrp="1"/>
          </p:cNvSpPr>
          <p:nvPr>
            <p:ph type="sldNum" sz="quarter" idx="11"/>
          </p:nvPr>
        </p:nvSpPr>
        <p:spPr>
          <a:xfrm>
            <a:off x="8392704" y="5304674"/>
            <a:ext cx="443421" cy="304271"/>
          </a:xfrm>
        </p:spPr>
        <p:txBody>
          <a:bodyPr/>
          <a:lstStyle/>
          <a:p>
            <a:fld id="{78A7F635-4A98-6D49-9803-4235B036E89E}" type="slidenum">
              <a:rPr lang="en-US" smtClean="0">
                <a:solidFill>
                  <a:srgbClr val="222222">
                    <a:tint val="75000"/>
                  </a:srgbClr>
                </a:solidFill>
              </a:rPr>
              <a:pPr/>
              <a:t>‹#›</a:t>
            </a:fld>
            <a:endParaRPr lang="en-US" dirty="0">
              <a:solidFill>
                <a:srgbClr val="222222">
                  <a:tint val="75000"/>
                </a:srgbClr>
              </a:solidFill>
            </a:endParaRPr>
          </a:p>
        </p:txBody>
      </p:sp>
      <p:cxnSp>
        <p:nvCxnSpPr>
          <p:cNvPr id="13" name="Straight Connector 12"/>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6" name="Text Placeholder 3"/>
          <p:cNvSpPr>
            <a:spLocks noGrp="1"/>
          </p:cNvSpPr>
          <p:nvPr>
            <p:ph type="body" sz="quarter" idx="34" hasCustomPrompt="1"/>
          </p:nvPr>
        </p:nvSpPr>
        <p:spPr>
          <a:xfrm>
            <a:off x="604542" y="933793"/>
            <a:ext cx="1928733" cy="265457"/>
          </a:xfrm>
          <a:solidFill>
            <a:schemeClr val="bg1"/>
          </a:solidFill>
        </p:spPr>
        <p:txBody>
          <a:bodyPr wrap="none">
            <a:spAutoFit/>
          </a:bodyPr>
          <a:lstStyle>
            <a:lvl1pPr marL="0" indent="0" algn="l">
              <a:buNone/>
              <a:defRPr lang="en-US" dirty="0"/>
            </a:lvl1pPr>
          </a:lstStyle>
          <a:p>
            <a:pPr lvl="0"/>
            <a:r>
              <a:rPr lang="en-US" dirty="0"/>
              <a:t>This is some subtitle stuff</a:t>
            </a:r>
          </a:p>
        </p:txBody>
      </p:sp>
    </p:spTree>
    <p:extLst>
      <p:ext uri="{BB962C8B-B14F-4D97-AF65-F5344CB8AC3E}">
        <p14:creationId xmlns:p14="http://schemas.microsoft.com/office/powerpoint/2010/main" val="319196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mp; Image left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48216"/>
            <a:ext cx="7980380" cy="952500"/>
          </a:xfrm>
        </p:spPr>
        <p:txBody>
          <a:bodyPr/>
          <a:lstStyle>
            <a:lvl1pPr>
              <a:defRPr sz="3200" spc="100"/>
            </a:lvl1pPr>
          </a:lstStyle>
          <a:p>
            <a:r>
              <a:rPr lang="en-US" dirty="0"/>
              <a:t>This is a header</a:t>
            </a:r>
          </a:p>
        </p:txBody>
      </p:sp>
      <p:sp>
        <p:nvSpPr>
          <p:cNvPr id="3" name="Content Placeholder 2"/>
          <p:cNvSpPr>
            <a:spLocks noGrp="1"/>
          </p:cNvSpPr>
          <p:nvPr>
            <p:ph idx="1" hasCustomPrompt="1"/>
          </p:nvPr>
        </p:nvSpPr>
        <p:spPr>
          <a:xfrm>
            <a:off x="910540" y="1621142"/>
            <a:ext cx="3626131" cy="3195742"/>
          </a:xfrm>
        </p:spPr>
        <p:txBody>
          <a:bodyPr/>
          <a:lstStyle>
            <a:lvl1pPr marL="228600" indent="-228600">
              <a:buFont typeface="Arial" charset="0"/>
              <a:buChar char="•"/>
              <a:defRPr b="0" baseline="0"/>
            </a:lvl1pPr>
            <a:lvl2pPr>
              <a:defRPr>
                <a:solidFill>
                  <a:schemeClr val="tx1"/>
                </a:solidFill>
              </a:defRPr>
            </a:lvl2pPr>
          </a:lstStyle>
          <a:p>
            <a:pPr lvl="0"/>
            <a:r>
              <a:rPr lang="en-US" dirty="0"/>
              <a:t>This line is here</a:t>
            </a:r>
          </a:p>
          <a:p>
            <a:pPr lvl="1"/>
            <a:r>
              <a:rPr lang="en-US" dirty="0"/>
              <a:t>This line is light.</a:t>
            </a:r>
          </a:p>
        </p:txBody>
      </p:sp>
      <p:sp>
        <p:nvSpPr>
          <p:cNvPr id="7" name="Picture Placeholder 6"/>
          <p:cNvSpPr>
            <a:spLocks noGrp="1"/>
          </p:cNvSpPr>
          <p:nvPr>
            <p:ph type="pic" sz="quarter" idx="13"/>
          </p:nvPr>
        </p:nvSpPr>
        <p:spPr>
          <a:xfrm>
            <a:off x="5172760" y="1687870"/>
            <a:ext cx="3060700" cy="3062287"/>
          </a:xfrm>
        </p:spPr>
        <p:txBody>
          <a:bodyPr/>
          <a:lstStyle>
            <a:lvl1pPr marL="0" indent="0">
              <a:buNone/>
              <a:defRPr/>
            </a:lvl1pPr>
          </a:lstStyle>
          <a:p>
            <a:r>
              <a:rPr lang="en-US" dirty="0"/>
              <a:t>Click icon to add picture</a:t>
            </a:r>
          </a:p>
        </p:txBody>
      </p:sp>
      <p:cxnSp>
        <p:nvCxnSpPr>
          <p:cNvPr id="10" name="Straight Connector 9"/>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5" name="TextBox 1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a:t>
            </a:r>
            <a:r>
              <a:rPr lang="en-US" sz="650" i="1" kern="1200" baseline="0" dirty="0">
                <a:solidFill>
                  <a:schemeClr val="tx1">
                    <a:lumMod val="90000"/>
                    <a:lumOff val="10000"/>
                  </a:schemeClr>
                </a:solidFill>
                <a:effectLst/>
                <a:latin typeface="Roboto Thin" pitchFamily="50" charset="0"/>
                <a:ea typeface="Roboto Thin" pitchFamily="50" charset="0"/>
                <a:cs typeface="+mn-cs"/>
              </a:rPr>
              <a:t> </a:t>
            </a:r>
            <a:r>
              <a:rPr lang="en-US" sz="650" i="1" kern="1200" dirty="0">
                <a:solidFill>
                  <a:schemeClr val="tx1">
                    <a:lumMod val="90000"/>
                    <a:lumOff val="10000"/>
                  </a:schemeClr>
                </a:solidFill>
                <a:effectLst/>
                <a:latin typeface="Roboto Thin" pitchFamily="50" charset="0"/>
                <a:ea typeface="Roboto Thin" pitchFamily="50" charset="0"/>
                <a:cs typeface="+mn-cs"/>
              </a:rPr>
              <a:t>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8"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98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cxnSp>
        <p:nvCxnSpPr>
          <p:cNvPr id="15" name="Straight Connector 14"/>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6" name="Text Placeholder 3"/>
          <p:cNvSpPr>
            <a:spLocks noGrp="1"/>
          </p:cNvSpPr>
          <p:nvPr>
            <p:ph type="body" sz="quarter" idx="34" hasCustomPrompt="1"/>
          </p:nvPr>
        </p:nvSpPr>
        <p:spPr>
          <a:xfrm>
            <a:off x="604198" y="912955"/>
            <a:ext cx="3188693"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1" name="TextBox 20"/>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4"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91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a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lvl1pPr>
          </a:lstStyle>
          <a:p>
            <a:r>
              <a:rPr lang="en-US" dirty="0"/>
              <a:t>This has a title only</a:t>
            </a:r>
          </a:p>
        </p:txBody>
      </p:sp>
      <p:cxnSp>
        <p:nvCxnSpPr>
          <p:cNvPr id="7" name="Straight Connector 6"/>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1810" y="943959"/>
            <a:ext cx="3454792"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6"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5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lvl1pPr>
          </a:lstStyle>
          <a:p>
            <a:r>
              <a:rPr lang="en-US" dirty="0"/>
              <a:t>This has a title only</a:t>
            </a:r>
          </a:p>
        </p:txBody>
      </p:sp>
      <p:sp>
        <p:nvSpPr>
          <p:cNvPr id="4" name="Content Placeholder 3"/>
          <p:cNvSpPr>
            <a:spLocks noGrp="1"/>
          </p:cNvSpPr>
          <p:nvPr>
            <p:ph sz="quarter" idx="35"/>
          </p:nvPr>
        </p:nvSpPr>
        <p:spPr>
          <a:xfrm>
            <a:off x="647700" y="1555750"/>
            <a:ext cx="7929563" cy="3597275"/>
          </a:xfrm>
        </p:spPr>
        <p:txBody>
          <a:bodyPr/>
          <a:lstStyle>
            <a:lvl1pPr marL="228600" indent="-228600">
              <a:buFont typeface="Arial" charset="0"/>
              <a:buChar char="•"/>
              <a:defRPr sz="2000">
                <a:solidFill>
                  <a:schemeClr val="tx1"/>
                </a:solidFill>
              </a:defRPr>
            </a:lvl1pPr>
            <a:lvl2pPr>
              <a:defRPr sz="1600">
                <a:solidFill>
                  <a:schemeClr val="tx1"/>
                </a:solidFill>
              </a:defRPr>
            </a:lvl2pPr>
            <a:lvl3pPr>
              <a:buClr>
                <a:srgbClr val="66CAEC"/>
              </a:buClr>
              <a:defRPr>
                <a:solidFill>
                  <a:schemeClr val="tx1"/>
                </a:solidFill>
                <a:latin typeface="Roboto" pitchFamily="50" charset="0"/>
                <a:ea typeface="Roboto" pitchFamily="50" charset="0"/>
                <a:cs typeface="Roboto" pitchFamily="50" charset="0"/>
              </a:defRPr>
            </a:lvl3pPr>
            <a:lvl4pPr>
              <a:buClr>
                <a:srgbClr val="66CAEC"/>
              </a:buClr>
              <a:defRPr>
                <a:solidFill>
                  <a:schemeClr val="tx1"/>
                </a:solidFill>
                <a:latin typeface="Roboto" pitchFamily="50" charset="0"/>
                <a:ea typeface="Roboto" pitchFamily="50" charset="0"/>
                <a:cs typeface="Roboto" pitchFamily="50" charset="0"/>
              </a:defRPr>
            </a:lvl4pPr>
            <a:lvl5pPr>
              <a:buClr>
                <a:srgbClr val="66CAEC"/>
              </a:buClr>
              <a:defRPr>
                <a:solidFill>
                  <a:schemeClr val="tx1"/>
                </a:solidFill>
                <a:latin typeface="Roboto" pitchFamily="50" charset="0"/>
                <a:ea typeface="Roboto" pitchFamily="50" charset="0"/>
                <a:cs typeface="Robot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7422" y="928454"/>
            <a:ext cx="3454792" cy="400110"/>
          </a:xfrm>
          <a:solidFill>
            <a:schemeClr val="bg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can be deleted if needed</a:t>
            </a:r>
          </a:p>
        </p:txBody>
      </p:sp>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a:t>
            </a:r>
            <a:r>
              <a:rPr lang="en-US" sz="650" i="1" kern="1200" baseline="0" dirty="0">
                <a:solidFill>
                  <a:schemeClr val="tx1">
                    <a:lumMod val="90000"/>
                    <a:lumOff val="10000"/>
                  </a:schemeClr>
                </a:solidFill>
                <a:effectLst/>
                <a:latin typeface="Roboto Thin" pitchFamily="50" charset="0"/>
                <a:ea typeface="Roboto Thin" pitchFamily="50" charset="0"/>
                <a:cs typeface="+mn-cs"/>
              </a:rPr>
              <a:t> </a:t>
            </a:r>
            <a:r>
              <a:rPr lang="en-US" sz="650" i="1" kern="1200" dirty="0">
                <a:solidFill>
                  <a:schemeClr val="tx1">
                    <a:lumMod val="90000"/>
                    <a:lumOff val="10000"/>
                  </a:schemeClr>
                </a:solidFill>
                <a:effectLst/>
                <a:latin typeface="Roboto Thin" pitchFamily="50" charset="0"/>
                <a:ea typeface="Roboto Thin" pitchFamily="50" charset="0"/>
                <a:cs typeface="+mn-cs"/>
              </a:rPr>
              <a:t>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45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cxnSp>
        <p:nvCxnSpPr>
          <p:cNvPr id="10" name="Straight Connector 9"/>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1" name="Text Placeholder 3"/>
          <p:cNvSpPr>
            <a:spLocks noGrp="1"/>
          </p:cNvSpPr>
          <p:nvPr>
            <p:ph type="body" sz="quarter" idx="34" hasCustomPrompt="1"/>
          </p:nvPr>
        </p:nvSpPr>
        <p:spPr>
          <a:xfrm>
            <a:off x="606070" y="850962"/>
            <a:ext cx="3454792"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2021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AQUA">
    <p:bg>
      <p:bgPr>
        <a:solidFill>
          <a:schemeClr val="accent6"/>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rgbClr val="38B0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2"/>
          <p:cNvSpPr>
            <a:spLocks noGrp="1"/>
          </p:cNvSpPr>
          <p:nvPr>
            <p:ph type="body" idx="1" hasCustomPrompt="1"/>
          </p:nvPr>
        </p:nvSpPr>
        <p:spPr>
          <a:xfrm>
            <a:off x="756112" y="3044162"/>
            <a:ext cx="7663988" cy="461665"/>
          </a:xfrm>
          <a:solidFill>
            <a:schemeClr val="accent6"/>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when you need to</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5" name="TextBox 1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2021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86194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DARK BLUE">
    <p:bg>
      <p:bgPr>
        <a:solidFill>
          <a:srgbClr val="005895"/>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2"/>
          <p:cNvSpPr>
            <a:spLocks noGrp="1"/>
          </p:cNvSpPr>
          <p:nvPr>
            <p:ph type="body" idx="1" hasCustomPrompt="1"/>
          </p:nvPr>
        </p:nvSpPr>
        <p:spPr>
          <a:xfrm>
            <a:off x="767048" y="3044162"/>
            <a:ext cx="7767351" cy="461665"/>
          </a:xfrm>
          <a:solidFill>
            <a:schemeClr val="accent2"/>
          </a:solidFill>
        </p:spPr>
        <p:txBody>
          <a:bodyPr wrap="square" anchor="t">
            <a:noAutofit/>
          </a:bodyPr>
          <a:lstStyle>
            <a:lvl1pPr marL="0" indent="0" algn="l">
              <a:spcBef>
                <a:spcPts val="0"/>
              </a:spcBef>
              <a:buNone/>
              <a:defRPr sz="2400" b="0" i="0">
                <a:solidFill>
                  <a:schemeClr val="bg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2021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05823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GREE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56111" y="3044162"/>
            <a:ext cx="7738601" cy="461665"/>
          </a:xfrm>
          <a:solidFill>
            <a:srgbClr val="74C52C"/>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2"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sp>
        <p:nvSpPr>
          <p:cNvPr id="5" name="Rectangle 4"/>
          <p:cNvSpPr/>
          <p:nvPr userDrawn="1"/>
        </p:nvSpPr>
        <p:spPr>
          <a:xfrm>
            <a:off x="227568" y="5178677"/>
            <a:ext cx="528544" cy="4519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rgbClr val="74C5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2021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04112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810" y="228865"/>
            <a:ext cx="7980380" cy="952500"/>
          </a:xfrm>
          <a:prstGeom prst="rect">
            <a:avLst/>
          </a:prstGeom>
        </p:spPr>
        <p:txBody>
          <a:bodyPr vert="horz" lIns="91440" tIns="45720" rIns="91440" bIns="45720" rtlCol="0" anchor="ctr">
            <a:noAutofit/>
          </a:bodyPr>
          <a:lstStyle/>
          <a:p>
            <a:r>
              <a:rPr lang="en-US" dirty="0"/>
              <a:t>This is title</a:t>
            </a:r>
          </a:p>
        </p:txBody>
      </p:sp>
      <p:sp>
        <p:nvSpPr>
          <p:cNvPr id="3" name="Text Placeholder 2"/>
          <p:cNvSpPr>
            <a:spLocks noGrp="1"/>
          </p:cNvSpPr>
          <p:nvPr>
            <p:ph type="body" idx="1"/>
          </p:nvPr>
        </p:nvSpPr>
        <p:spPr>
          <a:xfrm>
            <a:off x="910541" y="1621447"/>
            <a:ext cx="3076234" cy="3195742"/>
          </a:xfrm>
          <a:prstGeom prst="rect">
            <a:avLst/>
          </a:prstGeom>
        </p:spPr>
        <p:txBody>
          <a:bodyPr vert="horz" lIns="91440" tIns="45720" rIns="91440" bIns="45720" rtlCol="0" anchor="ctr">
            <a:noAutofit/>
          </a:bodyPr>
          <a:lstStyle/>
          <a:p>
            <a:pPr lvl="0"/>
            <a:r>
              <a:rPr lang="en-US" dirty="0"/>
              <a:t>This line is here</a:t>
            </a:r>
          </a:p>
          <a:p>
            <a:pPr lvl="1"/>
            <a:r>
              <a:rPr lang="en-US" dirty="0"/>
              <a:t>This line is light</a:t>
            </a:r>
          </a:p>
        </p:txBody>
      </p:sp>
    </p:spTree>
    <p:extLst>
      <p:ext uri="{BB962C8B-B14F-4D97-AF65-F5344CB8AC3E}">
        <p14:creationId xmlns:p14="http://schemas.microsoft.com/office/powerpoint/2010/main" val="15892478"/>
      </p:ext>
    </p:extLst>
  </p:cSld>
  <p:clrMap bg1="lt1" tx1="dk1" bg2="lt2" tx2="dk2" accent1="accent1" accent2="accent2" accent3="accent3" accent4="accent4" accent5="accent5" accent6="accent6" hlink="hlink" folHlink="folHlink"/>
  <p:sldLayoutIdLst>
    <p:sldLayoutId id="2147483850" r:id="rId1"/>
    <p:sldLayoutId id="2147483810" r:id="rId2"/>
    <p:sldLayoutId id="2147483814" r:id="rId3"/>
    <p:sldLayoutId id="2147483815" r:id="rId4"/>
    <p:sldLayoutId id="2147483847" r:id="rId5"/>
    <p:sldLayoutId id="2147483813" r:id="rId6"/>
    <p:sldLayoutId id="2147483812" r:id="rId7"/>
    <p:sldLayoutId id="2147483841" r:id="rId8"/>
    <p:sldLayoutId id="2147483843" r:id="rId9"/>
    <p:sldLayoutId id="2147483842" r:id="rId10"/>
    <p:sldLayoutId id="2147483863" r:id="rId11"/>
  </p:sldLayoutIdLst>
  <p:hf hdr="0" dt="0"/>
  <p:txStyles>
    <p:titleStyle>
      <a:lvl1pPr algn="l" defTabSz="457200" rtl="0" eaLnBrk="1" latinLnBrk="0" hangingPunct="1">
        <a:spcBef>
          <a:spcPct val="0"/>
        </a:spcBef>
        <a:buNone/>
        <a:defRPr sz="3200" b="1" i="0" kern="1200" spc="100" baseline="0">
          <a:solidFill>
            <a:srgbClr val="00B0F0"/>
          </a:solidFill>
          <a:latin typeface="Roboto Slab" charset="0"/>
          <a:ea typeface="Roboto Slab" charset="0"/>
          <a:cs typeface="Roboto Slab" charset="0"/>
        </a:defRPr>
      </a:lvl1pPr>
    </p:titleStyle>
    <p:body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811" y="228865"/>
            <a:ext cx="7980380" cy="952500"/>
          </a:xfrm>
          <a:prstGeom prst="rect">
            <a:avLst/>
          </a:prstGeom>
        </p:spPr>
        <p:txBody>
          <a:bodyPr vert="horz" lIns="91440" tIns="45720" rIns="91440" bIns="45720" rtlCol="0" anchor="ctr">
            <a:noAutofit/>
          </a:bodyPr>
          <a:lstStyle/>
          <a:p>
            <a:r>
              <a:rPr lang="en-US" dirty="0"/>
              <a:t>This is title</a:t>
            </a:r>
          </a:p>
        </p:txBody>
      </p:sp>
      <p:sp>
        <p:nvSpPr>
          <p:cNvPr id="3" name="Text Placeholder 2"/>
          <p:cNvSpPr>
            <a:spLocks noGrp="1"/>
          </p:cNvSpPr>
          <p:nvPr>
            <p:ph type="body" idx="1"/>
          </p:nvPr>
        </p:nvSpPr>
        <p:spPr>
          <a:xfrm>
            <a:off x="910542" y="1621447"/>
            <a:ext cx="3076234" cy="3195742"/>
          </a:xfrm>
          <a:prstGeom prst="rect">
            <a:avLst/>
          </a:prstGeom>
        </p:spPr>
        <p:txBody>
          <a:bodyPr vert="horz" lIns="91440" tIns="45720" rIns="91440" bIns="45720" rtlCol="0" anchor="ctr">
            <a:noAutofit/>
          </a:bodyPr>
          <a:lstStyle/>
          <a:p>
            <a:pPr lvl="0"/>
            <a:r>
              <a:rPr lang="en-US" dirty="0"/>
              <a:t>This line is here</a:t>
            </a:r>
          </a:p>
          <a:p>
            <a:pPr lvl="1"/>
            <a:r>
              <a:rPr lang="en-US" dirty="0"/>
              <a:t>This line is light</a:t>
            </a: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04657"/>
      </p:ext>
    </p:extLst>
  </p:cSld>
  <p:clrMap bg1="lt1" tx1="dk1" bg2="lt2" tx2="dk2" accent1="accent1" accent2="accent2" accent3="accent3" accent4="accent4" accent5="accent5" accent6="accent6" hlink="hlink" folHlink="folHlink"/>
  <p:sldLayoutIdLst>
    <p:sldLayoutId id="2147483907" r:id="rId1"/>
  </p:sldLayoutIdLst>
  <p:hf hdr="0" ftr="0" dt="0"/>
  <p:txStyles>
    <p:titleStyle>
      <a:lvl1pPr algn="l" defTabSz="285739" rtl="0" eaLnBrk="1" latinLnBrk="0" hangingPunct="1">
        <a:spcBef>
          <a:spcPct val="0"/>
        </a:spcBef>
        <a:buNone/>
        <a:defRPr sz="3000" b="1" i="0" kern="1200" spc="62" baseline="0">
          <a:solidFill>
            <a:srgbClr val="00B0F0"/>
          </a:solidFill>
          <a:latin typeface="Roboto Slab" charset="0"/>
          <a:ea typeface="Roboto Slab" charset="0"/>
          <a:cs typeface="Roboto Slab" charset="0"/>
        </a:defRPr>
      </a:lvl1pPr>
    </p:titleStyle>
    <p:bodyStyle>
      <a:lvl1pPr marL="142869" indent="-142869" algn="l" defTabSz="285739" rtl="0" eaLnBrk="1" latinLnBrk="0" hangingPunct="1">
        <a:spcBef>
          <a:spcPts val="875"/>
        </a:spcBef>
        <a:buClr>
          <a:schemeClr val="accent6"/>
        </a:buClr>
        <a:buSzPct val="130000"/>
        <a:buFont typeface="Arial" charset="0"/>
        <a:buChar char="•"/>
        <a:defRPr sz="1125" b="0" i="0" kern="1200">
          <a:solidFill>
            <a:schemeClr val="tx1"/>
          </a:solidFill>
          <a:latin typeface="Roboto Slab" charset="0"/>
          <a:ea typeface="Roboto Slab" charset="0"/>
          <a:cs typeface="Roboto Slab" charset="0"/>
        </a:defRPr>
      </a:lvl1pPr>
      <a:lvl2pPr marL="178587" indent="-108145" algn="l" defTabSz="285739" rtl="0" eaLnBrk="1" latinLnBrk="0" hangingPunct="1">
        <a:spcBef>
          <a:spcPts val="187"/>
        </a:spcBef>
        <a:buClr>
          <a:schemeClr val="accent6"/>
        </a:buClr>
        <a:buFont typeface="Arial"/>
        <a:buChar char="–"/>
        <a:tabLst/>
        <a:defRPr sz="875" b="0" i="0" kern="1200">
          <a:solidFill>
            <a:schemeClr val="tx1"/>
          </a:solidFill>
          <a:latin typeface="Roboto" charset="0"/>
          <a:ea typeface="Roboto" charset="0"/>
          <a:cs typeface="Roboto" charset="0"/>
        </a:defRPr>
      </a:lvl2pPr>
      <a:lvl3pPr marL="714346" indent="-142869" algn="l" defTabSz="285739" rtl="0" eaLnBrk="1" latinLnBrk="0" hangingPunct="1">
        <a:spcBef>
          <a:spcPct val="20000"/>
        </a:spcBef>
        <a:buFont typeface="Arial"/>
        <a:buChar char="•"/>
        <a:defRPr sz="875" kern="1200">
          <a:solidFill>
            <a:schemeClr val="tx1"/>
          </a:solidFill>
          <a:latin typeface="Georgia"/>
          <a:ea typeface="+mn-ea"/>
          <a:cs typeface="Georgia"/>
        </a:defRPr>
      </a:lvl3pPr>
      <a:lvl4pPr marL="1000085" indent="-142869" algn="l" defTabSz="285739" rtl="0" eaLnBrk="1" latinLnBrk="0" hangingPunct="1">
        <a:spcBef>
          <a:spcPct val="20000"/>
        </a:spcBef>
        <a:buFont typeface="Arial"/>
        <a:buChar char="–"/>
        <a:defRPr sz="750" kern="1200">
          <a:solidFill>
            <a:schemeClr val="tx1"/>
          </a:solidFill>
          <a:latin typeface="Georgia"/>
          <a:ea typeface="+mn-ea"/>
          <a:cs typeface="Georgia"/>
        </a:defRPr>
      </a:lvl4pPr>
      <a:lvl5pPr marL="1285824" indent="-142869" algn="l" defTabSz="285739" rtl="0" eaLnBrk="1" latinLnBrk="0" hangingPunct="1">
        <a:spcBef>
          <a:spcPct val="20000"/>
        </a:spcBef>
        <a:buFont typeface="Arial"/>
        <a:buChar char="»"/>
        <a:defRPr sz="750" kern="1200">
          <a:solidFill>
            <a:schemeClr val="tx1"/>
          </a:solidFill>
          <a:latin typeface="Georgia"/>
          <a:ea typeface="+mn-ea"/>
          <a:cs typeface="Georgia"/>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7"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1"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811" y="228865"/>
            <a:ext cx="7980380" cy="952500"/>
          </a:xfrm>
          <a:prstGeom prst="rect">
            <a:avLst/>
          </a:prstGeom>
        </p:spPr>
        <p:txBody>
          <a:bodyPr vert="horz" lIns="91440" tIns="45720" rIns="91440" bIns="45720" rtlCol="0" anchor="ctr">
            <a:noAutofit/>
          </a:bodyPr>
          <a:lstStyle/>
          <a:p>
            <a:r>
              <a:rPr lang="en-US" dirty="0"/>
              <a:t>This is title</a:t>
            </a:r>
          </a:p>
        </p:txBody>
      </p:sp>
      <p:sp>
        <p:nvSpPr>
          <p:cNvPr id="3" name="Text Placeholder 2"/>
          <p:cNvSpPr>
            <a:spLocks noGrp="1"/>
          </p:cNvSpPr>
          <p:nvPr>
            <p:ph type="body" idx="1"/>
          </p:nvPr>
        </p:nvSpPr>
        <p:spPr>
          <a:xfrm>
            <a:off x="910542" y="1621447"/>
            <a:ext cx="3076234" cy="3195742"/>
          </a:xfrm>
          <a:prstGeom prst="rect">
            <a:avLst/>
          </a:prstGeom>
        </p:spPr>
        <p:txBody>
          <a:bodyPr vert="horz" lIns="91440" tIns="45720" rIns="91440" bIns="45720" rtlCol="0" anchor="ctr">
            <a:noAutofit/>
          </a:bodyPr>
          <a:lstStyle/>
          <a:p>
            <a:pPr lvl="0"/>
            <a:r>
              <a:rPr lang="en-US" dirty="0"/>
              <a:t>This line is here</a:t>
            </a:r>
          </a:p>
          <a:p>
            <a:pPr lvl="1"/>
            <a:r>
              <a:rPr lang="en-US" dirty="0"/>
              <a:t>This line is light</a:t>
            </a:r>
          </a:p>
        </p:txBody>
      </p:sp>
      <p:sp>
        <p:nvSpPr>
          <p:cNvPr id="9" name="Footer Placeholder 4"/>
          <p:cNvSpPr>
            <a:spLocks noGrp="1"/>
          </p:cNvSpPr>
          <p:nvPr>
            <p:ph type="ftr" sz="quarter" idx="3"/>
          </p:nvPr>
        </p:nvSpPr>
        <p:spPr>
          <a:xfrm>
            <a:off x="3923711" y="5304674"/>
            <a:ext cx="4198588" cy="304271"/>
          </a:xfrm>
          <a:prstGeom prst="rect">
            <a:avLst/>
          </a:prstGeom>
        </p:spPr>
        <p:txBody>
          <a:bodyPr vert="horz" lIns="91440" tIns="45720" rIns="91440" bIns="45720" rtlCol="0" anchor="ctr"/>
          <a:lstStyle>
            <a:lvl1pPr algn="r">
              <a:defRPr sz="375" i="1">
                <a:solidFill>
                  <a:schemeClr val="tx1">
                    <a:tint val="75000"/>
                  </a:schemeClr>
                </a:solidFill>
                <a:latin typeface="Roboto Thin" pitchFamily="50" charset="0"/>
                <a:ea typeface="Roboto Thin" pitchFamily="50" charset="0"/>
                <a:cs typeface="Roboto Thin" pitchFamily="50" charset="0"/>
              </a:defRPr>
            </a:lvl1pPr>
          </a:lstStyle>
          <a:p>
            <a:pPr fontAlgn="base">
              <a:spcBef>
                <a:spcPct val="0"/>
              </a:spcBef>
              <a:spcAft>
                <a:spcPct val="0"/>
              </a:spcAft>
            </a:pPr>
            <a:endParaRPr lang="en-US" dirty="0">
              <a:solidFill>
                <a:srgbClr val="222222">
                  <a:tint val="75000"/>
                </a:srgbClr>
              </a:solidFill>
            </a:endParaRPr>
          </a:p>
        </p:txBody>
      </p:sp>
      <p:sp>
        <p:nvSpPr>
          <p:cNvPr id="10" name="Slide Number Placeholder 5"/>
          <p:cNvSpPr>
            <a:spLocks noGrp="1"/>
          </p:cNvSpPr>
          <p:nvPr>
            <p:ph type="sldNum" sz="quarter" idx="4"/>
          </p:nvPr>
        </p:nvSpPr>
        <p:spPr>
          <a:xfrm>
            <a:off x="8139440" y="5304674"/>
            <a:ext cx="443421" cy="304271"/>
          </a:xfrm>
          <a:prstGeom prst="rect">
            <a:avLst/>
          </a:prstGeom>
        </p:spPr>
        <p:txBody>
          <a:bodyPr vert="horz" lIns="91440" tIns="45720" rIns="91440" bIns="45720" rtlCol="0" anchor="ctr"/>
          <a:lstStyle>
            <a:lvl1pPr algn="r">
              <a:defRPr sz="562" b="1" i="1">
                <a:solidFill>
                  <a:schemeClr val="tx1">
                    <a:tint val="75000"/>
                  </a:schemeClr>
                </a:solidFill>
                <a:latin typeface="Roboto Thin" pitchFamily="50" charset="0"/>
                <a:ea typeface="Roboto Thin" pitchFamily="50" charset="0"/>
                <a:cs typeface="Roboto Thin" pitchFamily="50" charset="0"/>
              </a:defRPr>
            </a:lvl1pPr>
          </a:lstStyle>
          <a:p>
            <a:pPr fontAlgn="base">
              <a:spcBef>
                <a:spcPct val="0"/>
              </a:spcBef>
              <a:spcAft>
                <a:spcPct val="0"/>
              </a:spcAft>
            </a:pPr>
            <a:fld id="{78A7F635-4A98-6D49-9803-4235B036E89E}" type="slidenum">
              <a:rPr lang="en-US" smtClean="0">
                <a:solidFill>
                  <a:srgbClr val="222222">
                    <a:tint val="75000"/>
                  </a:srgbClr>
                </a:solidFill>
              </a:rPr>
              <a:pPr fontAlgn="base">
                <a:spcBef>
                  <a:spcPct val="0"/>
                </a:spcBef>
                <a:spcAft>
                  <a:spcPct val="0"/>
                </a:spcAft>
              </a:pPr>
              <a:t>‹#›</a:t>
            </a:fld>
            <a:endParaRPr lang="en-US" dirty="0">
              <a:solidFill>
                <a:srgbClr val="222222">
                  <a:tint val="75000"/>
                </a:srgbClr>
              </a:solidFill>
            </a:endParaRP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47045"/>
      </p:ext>
    </p:extLst>
  </p:cSld>
  <p:clrMap bg1="lt1" tx1="dk1" bg2="lt2" tx2="dk2" accent1="accent1" accent2="accent2" accent3="accent3" accent4="accent4" accent5="accent5" accent6="accent6" hlink="hlink" folHlink="folHlink"/>
  <p:sldLayoutIdLst>
    <p:sldLayoutId id="2147483974" r:id="rId1"/>
  </p:sldLayoutIdLst>
  <p:hf hdr="0" ftr="0" dt="0"/>
  <p:txStyles>
    <p:titleStyle>
      <a:lvl1pPr algn="l" defTabSz="285739" rtl="0" eaLnBrk="1" latinLnBrk="0" hangingPunct="1">
        <a:spcBef>
          <a:spcPct val="0"/>
        </a:spcBef>
        <a:buNone/>
        <a:defRPr sz="3000" b="1" i="0" kern="1200" spc="62" baseline="0">
          <a:solidFill>
            <a:srgbClr val="00B0F0"/>
          </a:solidFill>
          <a:latin typeface="Roboto Slab" charset="0"/>
          <a:ea typeface="Roboto Slab" charset="0"/>
          <a:cs typeface="Roboto Slab" charset="0"/>
        </a:defRPr>
      </a:lvl1pPr>
    </p:titleStyle>
    <p:bodyStyle>
      <a:lvl1pPr marL="142869" indent="-142869" algn="l" defTabSz="285739" rtl="0" eaLnBrk="1" latinLnBrk="0" hangingPunct="1">
        <a:spcBef>
          <a:spcPts val="875"/>
        </a:spcBef>
        <a:buClr>
          <a:schemeClr val="accent6"/>
        </a:buClr>
        <a:buSzPct val="130000"/>
        <a:buFont typeface="Arial" charset="0"/>
        <a:buChar char="•"/>
        <a:defRPr sz="1125" b="0" i="0" kern="1200">
          <a:solidFill>
            <a:schemeClr val="tx1"/>
          </a:solidFill>
          <a:latin typeface="Roboto Slab" charset="0"/>
          <a:ea typeface="Roboto Slab" charset="0"/>
          <a:cs typeface="Roboto Slab" charset="0"/>
        </a:defRPr>
      </a:lvl1pPr>
      <a:lvl2pPr marL="178587" indent="-108145" algn="l" defTabSz="285739" rtl="0" eaLnBrk="1" latinLnBrk="0" hangingPunct="1">
        <a:spcBef>
          <a:spcPts val="187"/>
        </a:spcBef>
        <a:buClr>
          <a:schemeClr val="accent6"/>
        </a:buClr>
        <a:buFont typeface="Arial"/>
        <a:buChar char="–"/>
        <a:tabLst/>
        <a:defRPr sz="875" b="0" i="0" kern="1200">
          <a:solidFill>
            <a:schemeClr val="tx1"/>
          </a:solidFill>
          <a:latin typeface="Roboto" charset="0"/>
          <a:ea typeface="Roboto" charset="0"/>
          <a:cs typeface="Roboto" charset="0"/>
        </a:defRPr>
      </a:lvl2pPr>
      <a:lvl3pPr marL="714346" indent="-142869" algn="l" defTabSz="285739" rtl="0" eaLnBrk="1" latinLnBrk="0" hangingPunct="1">
        <a:spcBef>
          <a:spcPct val="20000"/>
        </a:spcBef>
        <a:buFont typeface="Arial"/>
        <a:buChar char="•"/>
        <a:defRPr sz="875" kern="1200">
          <a:solidFill>
            <a:schemeClr val="tx1"/>
          </a:solidFill>
          <a:latin typeface="Georgia"/>
          <a:ea typeface="+mn-ea"/>
          <a:cs typeface="Georgia"/>
        </a:defRPr>
      </a:lvl3pPr>
      <a:lvl4pPr marL="1000085" indent="-142869" algn="l" defTabSz="285739" rtl="0" eaLnBrk="1" latinLnBrk="0" hangingPunct="1">
        <a:spcBef>
          <a:spcPct val="20000"/>
        </a:spcBef>
        <a:buFont typeface="Arial"/>
        <a:buChar char="–"/>
        <a:defRPr sz="750" kern="1200">
          <a:solidFill>
            <a:schemeClr val="tx1"/>
          </a:solidFill>
          <a:latin typeface="Georgia"/>
          <a:ea typeface="+mn-ea"/>
          <a:cs typeface="Georgia"/>
        </a:defRPr>
      </a:lvl4pPr>
      <a:lvl5pPr marL="1285824" indent="-142869" algn="l" defTabSz="285739" rtl="0" eaLnBrk="1" latinLnBrk="0" hangingPunct="1">
        <a:spcBef>
          <a:spcPct val="20000"/>
        </a:spcBef>
        <a:buFont typeface="Arial"/>
        <a:buChar char="»"/>
        <a:defRPr sz="750" kern="1200">
          <a:solidFill>
            <a:schemeClr val="tx1"/>
          </a:solidFill>
          <a:latin typeface="Georgia"/>
          <a:ea typeface="+mn-ea"/>
          <a:cs typeface="Georgia"/>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7"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1"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81810" y="228864"/>
            <a:ext cx="7980300" cy="952500"/>
          </a:xfrm>
          <a:prstGeom prst="rect">
            <a:avLst/>
          </a:prstGeom>
          <a:noFill/>
          <a:ln>
            <a:noFill/>
          </a:ln>
        </p:spPr>
        <p:txBody>
          <a:bodyPr lIns="91425" tIns="91425" rIns="91425" bIns="91425" anchor="ctr" anchorCtr="0"/>
          <a:lstStyle>
            <a:lvl1pPr marL="0" marR="0" lvl="0" indent="0" algn="l" rtl="0">
              <a:spcBef>
                <a:spcPts val="0"/>
              </a:spcBef>
              <a:buClr>
                <a:srgbClr val="00B0F0"/>
              </a:buClr>
              <a:buFont typeface="Roboto Slab"/>
              <a:buNone/>
              <a:defRPr sz="4800" b="1" i="0" u="none" strike="noStrike" cap="none">
                <a:solidFill>
                  <a:srgbClr val="00B0F0"/>
                </a:solidFill>
                <a:latin typeface="Roboto Slab"/>
                <a:ea typeface="Roboto Slab"/>
                <a:cs typeface="Roboto Slab"/>
                <a:sym typeface="Roboto Slab"/>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5" name="Shape 165"/>
          <p:cNvSpPr txBox="1">
            <a:spLocks noGrp="1"/>
          </p:cNvSpPr>
          <p:nvPr>
            <p:ph type="body" idx="1"/>
          </p:nvPr>
        </p:nvSpPr>
        <p:spPr>
          <a:xfrm>
            <a:off x="910541" y="1621447"/>
            <a:ext cx="3076200" cy="3195500"/>
          </a:xfrm>
          <a:prstGeom prst="rect">
            <a:avLst/>
          </a:prstGeom>
          <a:noFill/>
          <a:ln>
            <a:noFill/>
          </a:ln>
        </p:spPr>
        <p:txBody>
          <a:bodyPr lIns="91425" tIns="91425" rIns="91425" bIns="91425" anchor="ctr" anchorCtr="0"/>
          <a:lstStyle>
            <a:lvl1pPr marL="228600" marR="0" lvl="0" indent="-80010" algn="l" rtl="0">
              <a:spcBef>
                <a:spcPts val="1400"/>
              </a:spcBef>
              <a:buClr>
                <a:schemeClr val="accent6"/>
              </a:buClr>
              <a:buSzPct val="129999"/>
              <a:buFont typeface="Arial"/>
              <a:buChar char="•"/>
              <a:defRPr sz="1800" b="0" i="0" u="none" strike="noStrike" cap="none">
                <a:solidFill>
                  <a:schemeClr val="dk1"/>
                </a:solidFill>
                <a:latin typeface="Roboto Slab"/>
                <a:ea typeface="Roboto Slab"/>
                <a:cs typeface="Roboto Slab"/>
                <a:sym typeface="Roboto Slab"/>
              </a:defRPr>
            </a:lvl1pPr>
            <a:lvl2pPr marL="285750" marR="0" lvl="1" indent="-95250" algn="l" rtl="0">
              <a:spcBef>
                <a:spcPts val="300"/>
              </a:spcBef>
              <a:buClr>
                <a:schemeClr val="accent6"/>
              </a:buClr>
              <a:buSzPct val="100000"/>
              <a:buFont typeface="Arial"/>
              <a:buChar char="–"/>
              <a:defRPr sz="1400" b="0" i="0" u="none" strike="noStrike" cap="none">
                <a:solidFill>
                  <a:schemeClr val="dk1"/>
                </a:solidFill>
                <a:latin typeface="Roboto"/>
                <a:ea typeface="Roboto"/>
                <a:cs typeface="Roboto"/>
                <a:sym typeface="Roboto"/>
              </a:defRPr>
            </a:lvl2pPr>
            <a:lvl3pPr marL="1143000" marR="0" lvl="2" indent="-139700" algn="l" rtl="0">
              <a:spcBef>
                <a:spcPts val="280"/>
              </a:spcBef>
              <a:buClr>
                <a:schemeClr val="dk1"/>
              </a:buClr>
              <a:buSzPct val="100000"/>
              <a:buFont typeface="Arial"/>
              <a:buChar char="•"/>
              <a:defRPr sz="1400" b="0" i="0" u="none" strike="noStrike" cap="none">
                <a:solidFill>
                  <a:schemeClr val="dk1"/>
                </a:solidFill>
                <a:latin typeface="Georgia"/>
                <a:ea typeface="Georgia"/>
                <a:cs typeface="Georgia"/>
                <a:sym typeface="Georgia"/>
              </a:defRPr>
            </a:lvl3pPr>
            <a:lvl4pPr marL="1600200" marR="0" lvl="3" indent="-152400" algn="l" rtl="0">
              <a:spcBef>
                <a:spcPts val="240"/>
              </a:spcBef>
              <a:buClr>
                <a:schemeClr val="dk1"/>
              </a:buClr>
              <a:buSzPct val="100000"/>
              <a:buFont typeface="Arial"/>
              <a:buChar char="–"/>
              <a:defRPr sz="1200" b="0" i="0" u="none" strike="noStrike" cap="none">
                <a:solidFill>
                  <a:schemeClr val="dk1"/>
                </a:solidFill>
                <a:latin typeface="Georgia"/>
                <a:ea typeface="Georgia"/>
                <a:cs typeface="Georgia"/>
                <a:sym typeface="Georgia"/>
              </a:defRPr>
            </a:lvl4pPr>
            <a:lvl5pPr marL="2057400" marR="0" lvl="4" indent="-152400" algn="l" rtl="0">
              <a:spcBef>
                <a:spcPts val="240"/>
              </a:spcBef>
              <a:buClr>
                <a:schemeClr val="dk1"/>
              </a:buClr>
              <a:buSzPct val="100000"/>
              <a:buFont typeface="Arial"/>
              <a:buChar char="»"/>
              <a:defRPr sz="12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Roboto"/>
                <a:ea typeface="Roboto"/>
                <a:cs typeface="Roboto"/>
                <a:sym typeface="Roboto"/>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Roboto"/>
                <a:ea typeface="Roboto"/>
                <a:cs typeface="Roboto"/>
                <a:sym typeface="Roboto"/>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Roboto"/>
                <a:ea typeface="Roboto"/>
                <a:cs typeface="Roboto"/>
                <a:sym typeface="Roboto"/>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166" name="Shape 166"/>
          <p:cNvSpPr txBox="1">
            <a:spLocks noGrp="1"/>
          </p:cNvSpPr>
          <p:nvPr>
            <p:ph type="ftr" idx="11"/>
          </p:nvPr>
        </p:nvSpPr>
        <p:spPr>
          <a:xfrm>
            <a:off x="3923710" y="5304496"/>
            <a:ext cx="4198500" cy="30425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375" b="0" i="1" u="none" strike="noStrike" cap="none">
                <a:solidFill>
                  <a:srgbClr val="8A8A8A"/>
                </a:solidFill>
                <a:latin typeface="Roboto"/>
                <a:ea typeface="Roboto"/>
                <a:cs typeface="Roboto"/>
                <a:sym typeface="Roboto"/>
              </a:defRPr>
            </a:lvl1pPr>
            <a:lvl2pPr marL="285739" marR="0" lvl="1" indent="0" algn="l" rtl="0">
              <a:spcBef>
                <a:spcPts val="0"/>
              </a:spcBef>
              <a:spcAft>
                <a:spcPts val="0"/>
              </a:spcAft>
              <a:buNone/>
              <a:defRPr sz="875" b="0" i="0" u="none" strike="noStrike" cap="none">
                <a:solidFill>
                  <a:schemeClr val="dk1"/>
                </a:solidFill>
                <a:latin typeface="Belleza"/>
                <a:ea typeface="Belleza"/>
                <a:cs typeface="Belleza"/>
                <a:sym typeface="Belleza"/>
              </a:defRPr>
            </a:lvl2pPr>
            <a:lvl3pPr marL="571477" marR="0" lvl="2" indent="0" algn="l" rtl="0">
              <a:spcBef>
                <a:spcPts val="0"/>
              </a:spcBef>
              <a:spcAft>
                <a:spcPts val="0"/>
              </a:spcAft>
              <a:buNone/>
              <a:defRPr sz="875" b="0" i="0" u="none" strike="noStrike" cap="none">
                <a:solidFill>
                  <a:schemeClr val="dk1"/>
                </a:solidFill>
                <a:latin typeface="Belleza"/>
                <a:ea typeface="Belleza"/>
                <a:cs typeface="Belleza"/>
                <a:sym typeface="Belleza"/>
              </a:defRPr>
            </a:lvl3pPr>
            <a:lvl4pPr marL="857216" marR="0" lvl="3" indent="0" algn="l" rtl="0">
              <a:spcBef>
                <a:spcPts val="0"/>
              </a:spcBef>
              <a:spcAft>
                <a:spcPts val="0"/>
              </a:spcAft>
              <a:buNone/>
              <a:defRPr sz="875" b="0" i="0" u="none" strike="noStrike" cap="none">
                <a:solidFill>
                  <a:schemeClr val="dk1"/>
                </a:solidFill>
                <a:latin typeface="Belleza"/>
                <a:ea typeface="Belleza"/>
                <a:cs typeface="Belleza"/>
                <a:sym typeface="Belleza"/>
              </a:defRPr>
            </a:lvl4pPr>
            <a:lvl5pPr marL="1142954" marR="0" lvl="4" indent="0" algn="l" rtl="0">
              <a:spcBef>
                <a:spcPts val="0"/>
              </a:spcBef>
              <a:spcAft>
                <a:spcPts val="0"/>
              </a:spcAft>
              <a:buNone/>
              <a:defRPr sz="875" b="0" i="0" u="none" strike="noStrike" cap="none">
                <a:solidFill>
                  <a:schemeClr val="dk1"/>
                </a:solidFill>
                <a:latin typeface="Belleza"/>
                <a:ea typeface="Belleza"/>
                <a:cs typeface="Belleza"/>
                <a:sym typeface="Belleza"/>
              </a:defRPr>
            </a:lvl5pPr>
            <a:lvl6pPr marL="1428693" marR="0" lvl="5" indent="0" algn="l" rtl="0">
              <a:spcBef>
                <a:spcPts val="0"/>
              </a:spcBef>
              <a:buNone/>
              <a:defRPr sz="875" b="0" i="0" u="none" strike="noStrike" cap="none">
                <a:solidFill>
                  <a:schemeClr val="dk1"/>
                </a:solidFill>
                <a:latin typeface="Belleza"/>
                <a:ea typeface="Belleza"/>
                <a:cs typeface="Belleza"/>
                <a:sym typeface="Belleza"/>
              </a:defRPr>
            </a:lvl6pPr>
            <a:lvl7pPr marL="1714431" marR="0" lvl="6" indent="0" algn="l" rtl="0">
              <a:spcBef>
                <a:spcPts val="0"/>
              </a:spcBef>
              <a:buNone/>
              <a:defRPr sz="875" b="0" i="0" u="none" strike="noStrike" cap="none">
                <a:solidFill>
                  <a:schemeClr val="dk1"/>
                </a:solidFill>
                <a:latin typeface="Belleza"/>
                <a:ea typeface="Belleza"/>
                <a:cs typeface="Belleza"/>
                <a:sym typeface="Belleza"/>
              </a:defRPr>
            </a:lvl7pPr>
            <a:lvl8pPr marL="2000170" marR="0" lvl="7" indent="0" algn="l" rtl="0">
              <a:spcBef>
                <a:spcPts val="0"/>
              </a:spcBef>
              <a:buNone/>
              <a:defRPr sz="875" b="0" i="0" u="none" strike="noStrike" cap="none">
                <a:solidFill>
                  <a:schemeClr val="dk1"/>
                </a:solidFill>
                <a:latin typeface="Belleza"/>
                <a:ea typeface="Belleza"/>
                <a:cs typeface="Belleza"/>
                <a:sym typeface="Belleza"/>
              </a:defRPr>
            </a:lvl8pPr>
            <a:lvl9pPr marL="2285909" marR="0" lvl="8" indent="0" algn="l" rtl="0">
              <a:spcBef>
                <a:spcPts val="0"/>
              </a:spcBef>
              <a:buNone/>
              <a:defRPr sz="875" b="0" i="0" u="none" strike="noStrike" cap="none">
                <a:solidFill>
                  <a:schemeClr val="dk1"/>
                </a:solidFill>
                <a:latin typeface="Belleza"/>
                <a:ea typeface="Belleza"/>
                <a:cs typeface="Belleza"/>
                <a:sym typeface="Belleza"/>
              </a:defRPr>
            </a:lvl9pPr>
          </a:lstStyle>
          <a:p>
            <a:endParaRPr kern="0"/>
          </a:p>
        </p:txBody>
      </p:sp>
      <p:sp>
        <p:nvSpPr>
          <p:cNvPr id="167" name="Shape 167"/>
          <p:cNvSpPr txBox="1">
            <a:spLocks noGrp="1"/>
          </p:cNvSpPr>
          <p:nvPr>
            <p:ph type="sldNum" idx="12"/>
          </p:nvPr>
        </p:nvSpPr>
        <p:spPr>
          <a:xfrm>
            <a:off x="8139436" y="5304496"/>
            <a:ext cx="443400" cy="304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562" b="1" i="1" kern="0">
                <a:solidFill>
                  <a:srgbClr val="8A8A8A"/>
                </a:solidFill>
                <a:latin typeface="Roboto"/>
                <a:ea typeface="Roboto"/>
                <a:cs typeface="Roboto"/>
                <a:sym typeface="Roboto"/>
              </a:rPr>
              <a:pPr algn="r">
                <a:buSzPct val="25000"/>
              </a:pPr>
              <a:t>‹#›</a:t>
            </a:fld>
            <a:endParaRPr lang="en-US" sz="562" b="1" i="1" kern="0">
              <a:solidFill>
                <a:srgbClr val="8A8A8A"/>
              </a:solidFill>
              <a:latin typeface="Roboto"/>
              <a:ea typeface="Roboto"/>
              <a:cs typeface="Roboto"/>
              <a:sym typeface="Roboto"/>
            </a:endParaRPr>
          </a:p>
        </p:txBody>
      </p:sp>
      <p:pic>
        <p:nvPicPr>
          <p:cNvPr id="168" name="Shape 168" descr="\\wrpwi\rligraph\GRAPHIC FILES\Art\Company Logos\2016 Rebrand Logos\png\Renaissance.png"/>
          <p:cNvPicPr preferRelativeResize="0"/>
          <p:nvPr/>
        </p:nvPicPr>
        <p:blipFill rotWithShape="1">
          <a:blip r:embed="rId6">
            <a:alphaModFix/>
          </a:blip>
          <a:srcRect/>
          <a:stretch/>
        </p:blipFill>
        <p:spPr>
          <a:xfrm>
            <a:off x="581810" y="5374639"/>
            <a:ext cx="1827000" cy="164000"/>
          </a:xfrm>
          <a:prstGeom prst="rect">
            <a:avLst/>
          </a:prstGeom>
          <a:noFill/>
          <a:ln>
            <a:noFill/>
          </a:ln>
        </p:spPr>
      </p:pic>
    </p:spTree>
    <p:extLst>
      <p:ext uri="{BB962C8B-B14F-4D97-AF65-F5344CB8AC3E}">
        <p14:creationId xmlns:p14="http://schemas.microsoft.com/office/powerpoint/2010/main" val="3070454833"/>
      </p:ext>
    </p:extLst>
  </p:cSld>
  <p:clrMap bg1="lt1" tx1="dk1" bg2="dk2" tx2="lt2" accent1="accent1" accent2="accent2" accent3="accent3" accent4="accent4" accent5="accent5" accent6="accent6" hlink="hlink" folHlink="folHlink"/>
  <p:sldLayoutIdLst>
    <p:sldLayoutId id="2147484008" r:id="rId1"/>
    <p:sldLayoutId id="2147484023" r:id="rId2"/>
    <p:sldLayoutId id="2147484079" r:id="rId3"/>
    <p:sldLayoutId id="214748408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875"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1"/>
            <a:ext cx="8229600" cy="5712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7302"/>
            <a:ext cx="8229600" cy="3847836"/>
          </a:xfrm>
          <a:prstGeom prst="rect">
            <a:avLst/>
          </a:prstGeom>
        </p:spPr>
        <p:txBody>
          <a:bodyPr vert="horz" lIns="91440" tIns="45720" rIns="91440" bIns="45720" rtlCol="0">
            <a:normAutofit/>
          </a:bodyPr>
          <a:lstStyle/>
          <a:p>
            <a:pPr lvl="0"/>
            <a:r>
              <a:rPr lang="en-US" dirty="0" err="1"/>
              <a:t>Roboto</a:t>
            </a:r>
            <a:r>
              <a:rPr lang="en-US" dirty="0"/>
              <a:t>, 18pt, black</a:t>
            </a:r>
          </a:p>
          <a:p>
            <a:pPr lvl="1"/>
            <a:r>
              <a:rPr lang="en-US" dirty="0" err="1"/>
              <a:t>Roboto</a:t>
            </a:r>
            <a:r>
              <a:rPr lang="en-US" dirty="0"/>
              <a:t>, 14pt, black</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2" y="5409329"/>
            <a:ext cx="2285999" cy="205454"/>
          </a:xfrm>
          <a:prstGeom prst="rect">
            <a:avLst/>
          </a:prstGeom>
        </p:spPr>
      </p:pic>
      <p:sp>
        <p:nvSpPr>
          <p:cNvPr id="4" name="TextBox 3"/>
          <p:cNvSpPr txBox="1"/>
          <p:nvPr userDrawn="1"/>
        </p:nvSpPr>
        <p:spPr>
          <a:xfrm>
            <a:off x="3657600" y="5409329"/>
            <a:ext cx="5105400" cy="159595"/>
          </a:xfrm>
          <a:prstGeom prst="rect">
            <a:avLst/>
          </a:prstGeom>
          <a:noFill/>
        </p:spPr>
        <p:txBody>
          <a:bodyPr wrap="square" rtlCol="0">
            <a:spAutoFit/>
          </a:bodyPr>
          <a:lstStyle/>
          <a:p>
            <a:pPr marL="0" marR="0" indent="0" algn="r" defTabSz="571477" rtl="0" eaLnBrk="1" fontAlgn="auto" latinLnBrk="0" hangingPunct="1">
              <a:lnSpc>
                <a:spcPct val="100000"/>
              </a:lnSpc>
              <a:spcBef>
                <a:spcPts val="0"/>
              </a:spcBef>
              <a:spcAft>
                <a:spcPts val="0"/>
              </a:spcAft>
              <a:buClrTx/>
              <a:buSzTx/>
              <a:buFontTx/>
              <a:buNone/>
              <a:tabLst/>
              <a:defRPr/>
            </a:pPr>
            <a:r>
              <a:rPr lang="en-US" sz="437" dirty="0"/>
              <a:t>©Copyright 2021 Renaissance Learning Inc. All rights reserved. </a:t>
            </a:r>
            <a:r>
              <a:rPr lang="en-US" sz="437" baseline="0" dirty="0"/>
              <a:t>        </a:t>
            </a:r>
            <a:fld id="{A41395F5-053E-4FAD-8167-53B5D4485ECD}" type="slidenum">
              <a:rPr lang="en-US" sz="437" smtClean="0"/>
              <a:pPr marL="0" marR="0" indent="0" algn="r" defTabSz="571477" rtl="0" eaLnBrk="1" fontAlgn="auto" latinLnBrk="0" hangingPunct="1">
                <a:lnSpc>
                  <a:spcPct val="100000"/>
                </a:lnSpc>
                <a:spcBef>
                  <a:spcPts val="0"/>
                </a:spcBef>
                <a:spcAft>
                  <a:spcPts val="0"/>
                </a:spcAft>
                <a:buClrTx/>
                <a:buSzTx/>
                <a:buFontTx/>
                <a:buNone/>
                <a:tabLst/>
                <a:defRPr/>
              </a:pPr>
              <a:t>‹#›</a:t>
            </a:fld>
            <a:endParaRPr lang="en-US" sz="437" dirty="0"/>
          </a:p>
        </p:txBody>
      </p:sp>
    </p:spTree>
    <p:extLst>
      <p:ext uri="{BB962C8B-B14F-4D97-AF65-F5344CB8AC3E}">
        <p14:creationId xmlns:p14="http://schemas.microsoft.com/office/powerpoint/2010/main" val="1240010544"/>
      </p:ext>
    </p:extLst>
  </p:cSld>
  <p:clrMap bg1="lt1" tx1="dk1" bg2="lt2" tx2="dk2" accent1="accent1" accent2="accent2" accent3="accent3" accent4="accent4" accent5="accent5" accent6="accent6" hlink="hlink" folHlink="folHlink"/>
  <p:sldLayoutIdLst>
    <p:sldLayoutId id="2147484038" r:id="rId1"/>
  </p:sldLayoutIdLst>
  <p:hf hdr="0" ftr="0" dt="0"/>
  <p:txStyles>
    <p:titleStyle>
      <a:lvl1pPr algn="l" defTabSz="571477" rtl="0" eaLnBrk="1" latinLnBrk="0" hangingPunct="1">
        <a:spcBef>
          <a:spcPct val="0"/>
        </a:spcBef>
        <a:buNone/>
        <a:defRPr sz="2000" b="1" kern="1200">
          <a:solidFill>
            <a:schemeClr val="accent1"/>
          </a:solidFill>
          <a:latin typeface="+mj-lt"/>
          <a:ea typeface="+mj-ea"/>
          <a:cs typeface="+mj-cs"/>
        </a:defRPr>
      </a:lvl1pPr>
    </p:titleStyle>
    <p:bodyStyle>
      <a:lvl1pPr marL="178587" indent="-178587" algn="l" defTabSz="571477" rtl="0" eaLnBrk="1" latinLnBrk="0" hangingPunct="1">
        <a:spcBef>
          <a:spcPct val="20000"/>
        </a:spcBef>
        <a:buClr>
          <a:schemeClr val="accent1"/>
        </a:buClr>
        <a:buFont typeface="Arial" panose="020B0604020202020204" pitchFamily="34" charset="0"/>
        <a:buChar char="•"/>
        <a:defRPr lang="en-US" sz="1125" kern="1200" baseline="0" dirty="0" smtClean="0">
          <a:solidFill>
            <a:schemeClr val="tx1"/>
          </a:solidFill>
          <a:latin typeface="+mn-lt"/>
          <a:ea typeface="+mn-ea"/>
          <a:cs typeface="+mn-cs"/>
        </a:defRPr>
      </a:lvl1pPr>
      <a:lvl2pPr marL="464326" indent="-178587" algn="l" defTabSz="571477" rtl="0" eaLnBrk="1" latinLnBrk="0" hangingPunct="1">
        <a:spcBef>
          <a:spcPct val="20000"/>
        </a:spcBef>
        <a:buClr>
          <a:schemeClr val="accent1"/>
        </a:buClr>
        <a:buFont typeface="Arial" panose="020B0604020202020204" pitchFamily="34" charset="0"/>
        <a:buChar char="–"/>
        <a:defRPr sz="875" kern="1200" baseline="0">
          <a:solidFill>
            <a:schemeClr val="tx1"/>
          </a:solidFill>
          <a:latin typeface="+mn-lt"/>
          <a:ea typeface="+mn-ea"/>
          <a:cs typeface="+mn-cs"/>
        </a:defRPr>
      </a:lvl2pPr>
      <a:lvl3pPr marL="750064" marR="0" indent="-178587" algn="l" defTabSz="571477" rtl="0" eaLnBrk="1" fontAlgn="auto" latinLnBrk="0" hangingPunct="1">
        <a:lnSpc>
          <a:spcPct val="100000"/>
        </a:lnSpc>
        <a:spcBef>
          <a:spcPct val="20000"/>
        </a:spcBef>
        <a:spcAft>
          <a:spcPts val="0"/>
        </a:spcAft>
        <a:buClr>
          <a:schemeClr val="bg2"/>
        </a:buClr>
        <a:buSzTx/>
        <a:buFont typeface="Courier New" panose="02070309020205020404" pitchFamily="49" charset="0"/>
        <a:buChar char="o"/>
        <a:tabLst/>
        <a:defRPr sz="875" kern="1200">
          <a:solidFill>
            <a:schemeClr val="tx1"/>
          </a:solidFill>
          <a:latin typeface="+mn-lt"/>
          <a:ea typeface="+mn-ea"/>
          <a:cs typeface="+mn-cs"/>
        </a:defRPr>
      </a:lvl3pPr>
      <a:lvl4pPr marL="857216" marR="0" indent="0" algn="l" defTabSz="571477" rtl="0" eaLnBrk="1" fontAlgn="auto" latinLnBrk="0" hangingPunct="1">
        <a:lnSpc>
          <a:spcPct val="100000"/>
        </a:lnSpc>
        <a:spcBef>
          <a:spcPct val="20000"/>
        </a:spcBef>
        <a:spcAft>
          <a:spcPts val="0"/>
        </a:spcAft>
        <a:buClr>
          <a:schemeClr val="accent1"/>
        </a:buClr>
        <a:buSzTx/>
        <a:buFont typeface="Arial" panose="020B0604020202020204" pitchFamily="34" charset="0"/>
        <a:buNone/>
        <a:tabLst/>
        <a:defRPr sz="875" kern="1200">
          <a:solidFill>
            <a:schemeClr val="tx1"/>
          </a:solidFill>
          <a:latin typeface="+mn-lt"/>
          <a:ea typeface="+mn-ea"/>
          <a:cs typeface="+mn-cs"/>
        </a:defRPr>
      </a:lvl4pPr>
      <a:lvl5pPr marL="1285824" indent="-142869" algn="l" defTabSz="571477" rtl="0" eaLnBrk="1" latinLnBrk="0" hangingPunct="1">
        <a:spcBef>
          <a:spcPct val="20000"/>
        </a:spcBef>
        <a:buClr>
          <a:schemeClr val="accent1"/>
        </a:buClr>
        <a:buFont typeface="Arial" panose="020B0604020202020204" pitchFamily="34" charset="0"/>
        <a:buChar char="»"/>
        <a:defRPr sz="875" kern="1200">
          <a:solidFill>
            <a:schemeClr val="tx1"/>
          </a:solidFill>
          <a:latin typeface="+mn-lt"/>
          <a:ea typeface="+mn-ea"/>
          <a:cs typeface="+mn-cs"/>
        </a:defRPr>
      </a:lvl5pPr>
      <a:lvl6pPr marL="1571562" indent="-142869"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6pPr>
      <a:lvl7pPr marL="1857301" indent="-142869"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7pPr>
      <a:lvl8pPr marL="2143039" indent="-142869"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8pPr>
      <a:lvl9pPr marL="2428778" indent="-142869" algn="l" defTabSz="571477" rtl="0" eaLnBrk="1" latinLnBrk="0" hangingPunct="1">
        <a:spcBef>
          <a:spcPct val="20000"/>
        </a:spcBef>
        <a:buFont typeface="Arial" panose="020B0604020202020204" pitchFamily="34" charset="0"/>
        <a:buChar char="•"/>
        <a:defRPr sz="1250"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811" y="228865"/>
            <a:ext cx="7980380" cy="952500"/>
          </a:xfrm>
          <a:prstGeom prst="rect">
            <a:avLst/>
          </a:prstGeom>
        </p:spPr>
        <p:txBody>
          <a:bodyPr vert="horz" lIns="91440" tIns="45720" rIns="91440" bIns="45720" rtlCol="0" anchor="ctr">
            <a:noAutofit/>
          </a:bodyPr>
          <a:lstStyle/>
          <a:p>
            <a:r>
              <a:rPr lang="en-US" dirty="0"/>
              <a:t>This is title</a:t>
            </a:r>
          </a:p>
        </p:txBody>
      </p:sp>
      <p:sp>
        <p:nvSpPr>
          <p:cNvPr id="3" name="Text Placeholder 2"/>
          <p:cNvSpPr>
            <a:spLocks noGrp="1"/>
          </p:cNvSpPr>
          <p:nvPr>
            <p:ph type="body" idx="1"/>
          </p:nvPr>
        </p:nvSpPr>
        <p:spPr>
          <a:xfrm>
            <a:off x="910542" y="1621447"/>
            <a:ext cx="3076234" cy="3195742"/>
          </a:xfrm>
          <a:prstGeom prst="rect">
            <a:avLst/>
          </a:prstGeom>
        </p:spPr>
        <p:txBody>
          <a:bodyPr vert="horz" lIns="91440" tIns="45720" rIns="91440" bIns="45720" rtlCol="0" anchor="ctr">
            <a:noAutofit/>
          </a:bodyPr>
          <a:lstStyle/>
          <a:p>
            <a:pPr lvl="0"/>
            <a:r>
              <a:rPr lang="en-US" dirty="0"/>
              <a:t>This line is here</a:t>
            </a:r>
          </a:p>
          <a:p>
            <a:pPr lvl="1"/>
            <a:r>
              <a:rPr lang="en-US" dirty="0"/>
              <a:t>This line is light</a:t>
            </a:r>
          </a:p>
        </p:txBody>
      </p:sp>
      <p:sp>
        <p:nvSpPr>
          <p:cNvPr id="9" name="Footer Placeholder 4"/>
          <p:cNvSpPr>
            <a:spLocks noGrp="1"/>
          </p:cNvSpPr>
          <p:nvPr>
            <p:ph type="ftr" sz="quarter" idx="3"/>
          </p:nvPr>
        </p:nvSpPr>
        <p:spPr>
          <a:xfrm>
            <a:off x="3923711" y="5304674"/>
            <a:ext cx="4198588" cy="304271"/>
          </a:xfrm>
          <a:prstGeom prst="rect">
            <a:avLst/>
          </a:prstGeom>
        </p:spPr>
        <p:txBody>
          <a:bodyPr vert="horz" lIns="91440" tIns="45720" rIns="91440" bIns="45720" rtlCol="0" anchor="ctr"/>
          <a:lstStyle>
            <a:lvl1pPr algn="r">
              <a:defRPr sz="375" i="1">
                <a:solidFill>
                  <a:schemeClr val="tx1">
                    <a:tint val="75000"/>
                  </a:schemeClr>
                </a:solidFill>
                <a:latin typeface="Roboto Thin" pitchFamily="50" charset="0"/>
                <a:ea typeface="Roboto Thin" pitchFamily="50" charset="0"/>
                <a:cs typeface="Roboto Thin" pitchFamily="50" charset="0"/>
              </a:defRPr>
            </a:lvl1pPr>
          </a:lstStyle>
          <a:p>
            <a:endParaRPr lang="en-US" dirty="0">
              <a:solidFill>
                <a:srgbClr val="222222">
                  <a:tint val="75000"/>
                </a:srgbClr>
              </a:solidFill>
            </a:endParaRPr>
          </a:p>
        </p:txBody>
      </p:sp>
      <p:sp>
        <p:nvSpPr>
          <p:cNvPr id="10" name="Slide Number Placeholder 5"/>
          <p:cNvSpPr>
            <a:spLocks noGrp="1"/>
          </p:cNvSpPr>
          <p:nvPr>
            <p:ph type="sldNum" sz="quarter" idx="4"/>
          </p:nvPr>
        </p:nvSpPr>
        <p:spPr>
          <a:xfrm>
            <a:off x="8139440" y="5304674"/>
            <a:ext cx="443421" cy="304271"/>
          </a:xfrm>
          <a:prstGeom prst="rect">
            <a:avLst/>
          </a:prstGeom>
        </p:spPr>
        <p:txBody>
          <a:bodyPr vert="horz" lIns="91440" tIns="45720" rIns="91440" bIns="45720" rtlCol="0" anchor="ctr"/>
          <a:lstStyle>
            <a:lvl1pPr algn="r">
              <a:defRPr sz="562" b="1" i="1">
                <a:solidFill>
                  <a:schemeClr val="tx1">
                    <a:tint val="75000"/>
                  </a:schemeClr>
                </a:solidFill>
                <a:latin typeface="Roboto Thin" pitchFamily="50" charset="0"/>
                <a:ea typeface="Roboto Thin" pitchFamily="50" charset="0"/>
                <a:cs typeface="Roboto Thin" pitchFamily="50" charset="0"/>
              </a:defRPr>
            </a:lvl1pPr>
          </a:lstStyle>
          <a:p>
            <a:fld id="{78A7F635-4A98-6D49-9803-4235B036E89E}" type="slidenum">
              <a:rPr lang="en-US" smtClean="0">
                <a:solidFill>
                  <a:srgbClr val="222222">
                    <a:tint val="75000"/>
                  </a:srgbClr>
                </a:solidFill>
              </a:rPr>
              <a:pPr/>
              <a:t>‹#›</a:t>
            </a:fld>
            <a:endParaRPr lang="en-US" dirty="0">
              <a:solidFill>
                <a:srgbClr val="222222">
                  <a:tint val="75000"/>
                </a:srgbClr>
              </a:solidFill>
            </a:endParaRP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028892"/>
      </p:ext>
    </p:extLst>
  </p:cSld>
  <p:clrMap bg1="lt1" tx1="dk1" bg2="lt2" tx2="dk2" accent1="accent1" accent2="accent2" accent3="accent3" accent4="accent4" accent5="accent5" accent6="accent6" hlink="hlink" folHlink="folHlink"/>
  <p:sldLayoutIdLst>
    <p:sldLayoutId id="2147484078" r:id="rId1"/>
  </p:sldLayoutIdLst>
  <p:hf hdr="0" ftr="0" dt="0"/>
  <p:txStyles>
    <p:titleStyle>
      <a:lvl1pPr algn="l" defTabSz="285739" rtl="0" eaLnBrk="1" latinLnBrk="0" hangingPunct="1">
        <a:spcBef>
          <a:spcPct val="0"/>
        </a:spcBef>
        <a:buNone/>
        <a:defRPr sz="3000" b="1" i="0" kern="1200" spc="62" baseline="0">
          <a:solidFill>
            <a:srgbClr val="00B0F0"/>
          </a:solidFill>
          <a:latin typeface="Roboto Slab" charset="0"/>
          <a:ea typeface="Roboto Slab" charset="0"/>
          <a:cs typeface="Roboto Slab" charset="0"/>
        </a:defRPr>
      </a:lvl1pPr>
    </p:titleStyle>
    <p:bodyStyle>
      <a:lvl1pPr marL="142869" indent="-142869" algn="l" defTabSz="285739" rtl="0" eaLnBrk="1" latinLnBrk="0" hangingPunct="1">
        <a:spcBef>
          <a:spcPts val="875"/>
        </a:spcBef>
        <a:buClr>
          <a:schemeClr val="accent6"/>
        </a:buClr>
        <a:buSzPct val="130000"/>
        <a:buFont typeface="Arial" charset="0"/>
        <a:buChar char="•"/>
        <a:defRPr sz="1125" b="0" i="0" kern="1200">
          <a:solidFill>
            <a:schemeClr val="tx1"/>
          </a:solidFill>
          <a:latin typeface="Roboto Slab" charset="0"/>
          <a:ea typeface="Roboto Slab" charset="0"/>
          <a:cs typeface="Roboto Slab" charset="0"/>
        </a:defRPr>
      </a:lvl1pPr>
      <a:lvl2pPr marL="178587" indent="-108145" algn="l" defTabSz="285739" rtl="0" eaLnBrk="1" latinLnBrk="0" hangingPunct="1">
        <a:spcBef>
          <a:spcPts val="187"/>
        </a:spcBef>
        <a:buClr>
          <a:schemeClr val="accent6"/>
        </a:buClr>
        <a:buFont typeface="Arial"/>
        <a:buChar char="–"/>
        <a:tabLst/>
        <a:defRPr sz="875" b="0" i="0" kern="1200">
          <a:solidFill>
            <a:schemeClr val="tx1"/>
          </a:solidFill>
          <a:latin typeface="Roboto" charset="0"/>
          <a:ea typeface="Roboto" charset="0"/>
          <a:cs typeface="Roboto" charset="0"/>
        </a:defRPr>
      </a:lvl2pPr>
      <a:lvl3pPr marL="714346" indent="-142869" algn="l" defTabSz="285739" rtl="0" eaLnBrk="1" latinLnBrk="0" hangingPunct="1">
        <a:spcBef>
          <a:spcPct val="20000"/>
        </a:spcBef>
        <a:buFont typeface="Arial"/>
        <a:buChar char="•"/>
        <a:defRPr sz="875" kern="1200">
          <a:solidFill>
            <a:schemeClr val="tx1"/>
          </a:solidFill>
          <a:latin typeface="Georgia"/>
          <a:ea typeface="+mn-ea"/>
          <a:cs typeface="Georgia"/>
        </a:defRPr>
      </a:lvl3pPr>
      <a:lvl4pPr marL="1000085" indent="-142869" algn="l" defTabSz="285739" rtl="0" eaLnBrk="1" latinLnBrk="0" hangingPunct="1">
        <a:spcBef>
          <a:spcPct val="20000"/>
        </a:spcBef>
        <a:buFont typeface="Arial"/>
        <a:buChar char="–"/>
        <a:defRPr sz="750" kern="1200">
          <a:solidFill>
            <a:schemeClr val="tx1"/>
          </a:solidFill>
          <a:latin typeface="Georgia"/>
          <a:ea typeface="+mn-ea"/>
          <a:cs typeface="Georgia"/>
        </a:defRPr>
      </a:lvl4pPr>
      <a:lvl5pPr marL="1285824" indent="-142869" algn="l" defTabSz="285739" rtl="0" eaLnBrk="1" latinLnBrk="0" hangingPunct="1">
        <a:spcBef>
          <a:spcPct val="20000"/>
        </a:spcBef>
        <a:buFont typeface="Arial"/>
        <a:buChar char="»"/>
        <a:defRPr sz="750" kern="1200">
          <a:solidFill>
            <a:schemeClr val="tx1"/>
          </a:solidFill>
          <a:latin typeface="Georgia"/>
          <a:ea typeface="+mn-ea"/>
          <a:cs typeface="Georgia"/>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7"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1"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fldoe.org/core/fileparse.php/18494/urlt/StarEarlyLiteracy-TAM.pd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fldoe.org/core/fileparse.php/18494/urlt/SELPI.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www.fldoe.org/accountability/assessments/k-12-student-assessment/flk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www.fldoe.org/accountability/assessments/k-12-student-assessment/flkr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fldoe.org/accountability/assessments/k-12-student-assessment/flkrs"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arda.dadeschools.net/#!/fullWidth/3971"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comments" Target="../comments/commen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www.fldoe.org/accountability/assessments/k-12-student-assessment/flkr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fldoe.org/accountability/assessments/k-12-student-assessment/flkrs"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comments" Target="../comments/comment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mailto:mcabeza@dadeschools.net"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mailto:flkreadiness@renaissanc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hyperlink" Target="mailto:flkreadiness@renaissance.com"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0" y="0"/>
            <a:ext cx="6524625" cy="5715000"/>
          </a:xfrm>
          <a:prstGeom prst="rect">
            <a:avLst/>
          </a:prstGeom>
          <a:gradFill flip="none" rotWithShape="1">
            <a:gsLst>
              <a:gs pos="0">
                <a:schemeClr val="accent1">
                  <a:lumMod val="5000"/>
                  <a:lumOff val="95000"/>
                </a:schemeClr>
              </a:gs>
              <a:gs pos="0">
                <a:schemeClr val="tx1">
                  <a:lumMod val="75000"/>
                  <a:lumOff val="25000"/>
                  <a:alpha val="0"/>
                </a:schemeClr>
              </a:gs>
              <a:gs pos="100000">
                <a:schemeClr val="tx1">
                  <a:alpha val="46000"/>
                </a:schemeClr>
              </a:gs>
              <a:gs pos="99000">
                <a:schemeClr val="tx1">
                  <a:alpha val="61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sp>
        <p:nvSpPr>
          <p:cNvPr id="10" name="Title 1"/>
          <p:cNvSpPr>
            <a:spLocks noGrp="1"/>
          </p:cNvSpPr>
          <p:nvPr>
            <p:ph type="ctrTitle"/>
          </p:nvPr>
        </p:nvSpPr>
        <p:spPr>
          <a:xfrm>
            <a:off x="673465" y="1035541"/>
            <a:ext cx="5086204" cy="1910247"/>
          </a:xfrm>
        </p:spPr>
        <p:txBody>
          <a:bodyPr/>
          <a:lstStyle/>
          <a:p>
            <a:r>
              <a:rPr lang="en-US" sz="4500" dirty="0"/>
              <a:t>Florida</a:t>
            </a:r>
            <a:br>
              <a:rPr lang="en-US" sz="4500" dirty="0"/>
            </a:br>
            <a:r>
              <a:rPr lang="en-US" sz="4500" dirty="0"/>
              <a:t>K-Readiness</a:t>
            </a:r>
            <a:endParaRPr lang="en-US" sz="4500" b="0" dirty="0"/>
          </a:p>
        </p:txBody>
      </p:sp>
      <p:sp>
        <p:nvSpPr>
          <p:cNvPr id="13" name="Text Placeholder 12"/>
          <p:cNvSpPr>
            <a:spLocks noGrp="1"/>
          </p:cNvSpPr>
          <p:nvPr>
            <p:ph type="body" sz="quarter" idx="34"/>
          </p:nvPr>
        </p:nvSpPr>
        <p:spPr>
          <a:xfrm>
            <a:off x="704460" y="3397179"/>
            <a:ext cx="4131011" cy="461665"/>
          </a:xfrm>
        </p:spPr>
        <p:txBody>
          <a:bodyPr/>
          <a:lstStyle/>
          <a:p>
            <a:r>
              <a:rPr lang="en-US" dirty="0"/>
              <a:t>School Assessment Coordinator Training</a:t>
            </a:r>
          </a:p>
          <a:p>
            <a:pPr>
              <a:spcBef>
                <a:spcPts val="0"/>
              </a:spcBef>
            </a:pPr>
            <a:r>
              <a:rPr lang="en-US" dirty="0"/>
              <a:t>Fall 2021</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1822536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033479"/>
            <a:ext cx="7772400" cy="1218103"/>
          </a:xfrm>
        </p:spPr>
        <p:txBody>
          <a:bodyPr/>
          <a:lstStyle/>
          <a:p>
            <a:r>
              <a:rPr lang="en-US" dirty="0"/>
              <a:t>Preparing for the assessment</a:t>
            </a:r>
          </a:p>
        </p:txBody>
      </p:sp>
    </p:spTree>
    <p:extLst>
      <p:ext uri="{BB962C8B-B14F-4D97-AF65-F5344CB8AC3E}">
        <p14:creationId xmlns:p14="http://schemas.microsoft.com/office/powerpoint/2010/main" val="163991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2233-06D7-4567-A935-7D8BB352DE6F}"/>
              </a:ext>
            </a:extLst>
          </p:cNvPr>
          <p:cNvSpPr>
            <a:spLocks noGrp="1"/>
          </p:cNvSpPr>
          <p:nvPr>
            <p:ph type="title"/>
          </p:nvPr>
        </p:nvSpPr>
        <p:spPr/>
        <p:txBody>
          <a:bodyPr/>
          <a:lstStyle/>
          <a:p>
            <a:r>
              <a:rPr lang="en-US" dirty="0"/>
              <a:t>Who should be tested?</a:t>
            </a:r>
          </a:p>
        </p:txBody>
      </p:sp>
      <p:sp>
        <p:nvSpPr>
          <p:cNvPr id="4" name="Content Placeholder 2">
            <a:extLst>
              <a:ext uri="{FF2B5EF4-FFF2-40B4-BE49-F238E27FC236}">
                <a16:creationId xmlns:a16="http://schemas.microsoft.com/office/drawing/2014/main" id="{6E2BD922-FF7B-41D8-9D4E-4DA9BEA36A29}"/>
              </a:ext>
            </a:extLst>
          </p:cNvPr>
          <p:cNvSpPr txBox="1">
            <a:spLocks/>
          </p:cNvSpPr>
          <p:nvPr/>
        </p:nvSpPr>
        <p:spPr>
          <a:xfrm>
            <a:off x="647700" y="1267692"/>
            <a:ext cx="7929563" cy="3885334"/>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400" dirty="0"/>
              <a:t>Incoming Kindergarten Students</a:t>
            </a:r>
          </a:p>
          <a:p>
            <a:pPr lvl="1" fontAlgn="auto">
              <a:spcAft>
                <a:spcPts val="0"/>
              </a:spcAft>
            </a:pPr>
            <a:r>
              <a:rPr lang="en-US" sz="2400" dirty="0"/>
              <a:t>All public students must test</a:t>
            </a:r>
          </a:p>
          <a:p>
            <a:pPr lvl="1" fontAlgn="auto">
              <a:spcAft>
                <a:spcPts val="0"/>
              </a:spcAft>
            </a:pPr>
            <a:r>
              <a:rPr lang="en-US" sz="2400" dirty="0"/>
              <a:t>Private school students may test</a:t>
            </a:r>
          </a:p>
          <a:p>
            <a:pPr lvl="2" fontAlgn="auto">
              <a:spcAft>
                <a:spcPts val="0"/>
              </a:spcAft>
            </a:pPr>
            <a:r>
              <a:rPr lang="en-US" sz="2400" dirty="0">
                <a:latin typeface="Roboto" panose="02000000000000000000" pitchFamily="2" charset="0"/>
                <a:ea typeface="Roboto" panose="02000000000000000000" pitchFamily="2" charset="0"/>
              </a:rPr>
              <a:t>At their school site</a:t>
            </a:r>
          </a:p>
          <a:p>
            <a:pPr lvl="2" fontAlgn="auto">
              <a:spcAft>
                <a:spcPts val="0"/>
              </a:spcAft>
            </a:pPr>
            <a:r>
              <a:rPr lang="en-US" sz="2400" dirty="0">
                <a:latin typeface="Roboto" panose="02000000000000000000" pitchFamily="2" charset="0"/>
                <a:ea typeface="Roboto" panose="02000000000000000000" pitchFamily="2" charset="0"/>
              </a:rPr>
              <a:t>VPK students </a:t>
            </a:r>
            <a:r>
              <a:rPr lang="en-US" sz="2400" u="sng" dirty="0">
                <a:latin typeface="Roboto" panose="02000000000000000000" pitchFamily="2" charset="0"/>
                <a:ea typeface="Roboto" panose="02000000000000000000" pitchFamily="2" charset="0"/>
              </a:rPr>
              <a:t>may </a:t>
            </a:r>
            <a:r>
              <a:rPr lang="en-US" sz="2400" dirty="0">
                <a:latin typeface="Roboto" panose="02000000000000000000" pitchFamily="2" charset="0"/>
                <a:ea typeface="Roboto" panose="02000000000000000000" pitchFamily="2" charset="0"/>
              </a:rPr>
              <a:t>request to test in public school.</a:t>
            </a:r>
          </a:p>
          <a:p>
            <a:pPr lvl="2" fontAlgn="auto">
              <a:spcAft>
                <a:spcPts val="0"/>
              </a:spcAft>
            </a:pPr>
            <a:endParaRPr lang="en-US" sz="2400" u="sng" dirty="0"/>
          </a:p>
          <a:p>
            <a:pPr lvl="2" fontAlgn="auto">
              <a:spcAft>
                <a:spcPts val="0"/>
              </a:spcAft>
            </a:pPr>
            <a:endParaRPr lang="en-US" u="sng" dirty="0"/>
          </a:p>
          <a:p>
            <a:pPr lvl="2" fontAlgn="auto">
              <a:spcAft>
                <a:spcPts val="0"/>
              </a:spcAft>
            </a:pPr>
            <a:endParaRPr lang="en-US" u="sng" dirty="0"/>
          </a:p>
          <a:p>
            <a:pPr lvl="2" algn="ctr" fontAlgn="auto">
              <a:spcAft>
                <a:spcPts val="0"/>
              </a:spcAft>
            </a:pPr>
            <a:endParaRPr lang="en-US" u="sng" dirty="0"/>
          </a:p>
        </p:txBody>
      </p:sp>
    </p:spTree>
    <p:extLst>
      <p:ext uri="{BB962C8B-B14F-4D97-AF65-F5344CB8AC3E}">
        <p14:creationId xmlns:p14="http://schemas.microsoft.com/office/powerpoint/2010/main" val="198433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910540" y="1167973"/>
            <a:ext cx="3626131" cy="4022372"/>
          </a:xfrm>
        </p:spPr>
        <p:txBody>
          <a:bodyPr/>
          <a:lstStyle/>
          <a:p>
            <a:pPr marL="0" indent="0">
              <a:spcAft>
                <a:spcPts val="600"/>
              </a:spcAft>
              <a:buNone/>
            </a:pPr>
            <a:r>
              <a:rPr lang="en-US" dirty="0">
                <a:cs typeface="Roboto" charset="0"/>
              </a:rPr>
              <a:t>Administer Star Assessments appropriately so you can rely on the data to make instructional decisions.</a:t>
            </a:r>
            <a:endParaRPr lang="en-US" dirty="0">
              <a:latin typeface="Roboto" charset="0"/>
              <a:ea typeface="Roboto" charset="0"/>
              <a:cs typeface="Roboto" charset="0"/>
            </a:endParaRPr>
          </a:p>
        </p:txBody>
      </p:sp>
      <p:sp>
        <p:nvSpPr>
          <p:cNvPr id="20" name="Title 4"/>
          <p:cNvSpPr>
            <a:spLocks noGrp="1"/>
          </p:cNvSpPr>
          <p:nvPr>
            <p:ph type="title"/>
          </p:nvPr>
        </p:nvSpPr>
        <p:spPr>
          <a:xfrm>
            <a:off x="581810" y="148216"/>
            <a:ext cx="7980380" cy="952500"/>
          </a:xfrm>
        </p:spPr>
        <p:txBody>
          <a:bodyPr anchor="ctr" anchorCtr="0"/>
          <a:lstStyle/>
          <a:p>
            <a:pPr algn="l"/>
            <a:r>
              <a:rPr lang="en-US" sz="3000" dirty="0"/>
              <a:t>Ensuring test fidelity</a:t>
            </a:r>
          </a:p>
        </p:txBody>
      </p:sp>
      <p:grpSp>
        <p:nvGrpSpPr>
          <p:cNvPr id="14" name="Group 13"/>
          <p:cNvGrpSpPr/>
          <p:nvPr/>
        </p:nvGrpSpPr>
        <p:grpSpPr>
          <a:xfrm>
            <a:off x="5324315" y="1246504"/>
            <a:ext cx="3312826" cy="3943841"/>
            <a:chOff x="2095500" y="291353"/>
            <a:chExt cx="4800600" cy="5715000"/>
          </a:xfrm>
        </p:grpSpPr>
        <p:cxnSp>
          <p:nvCxnSpPr>
            <p:cNvPr id="15" name="Straight Connector 14"/>
            <p:cNvCxnSpPr/>
            <p:nvPr/>
          </p:nvCxnSpPr>
          <p:spPr>
            <a:xfrm>
              <a:off x="4495800" y="481853"/>
              <a:ext cx="0" cy="533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2200" y="2971800"/>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095500" y="291353"/>
              <a:ext cx="4800600" cy="5715000"/>
            </a:xfrm>
            <a:prstGeom prst="rect">
              <a:avLst/>
            </a:prstGeom>
            <a:noFill/>
            <a:ln w="38100">
              <a:solidFill>
                <a:srgbClr val="3262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95500" y="445994"/>
              <a:ext cx="2400300" cy="925606"/>
            </a:xfrm>
            <a:prstGeom prst="rect">
              <a:avLst/>
            </a:prstGeom>
          </p:spPr>
          <p:txBody>
            <a:bodyPr vert="horz" wrap="square" lIns="91440" tIns="45720" rIns="91440" bIns="45720" rtlCol="0">
              <a:normAutofit/>
            </a:bodyPr>
            <a:lstStyle/>
            <a:p>
              <a:pPr algn="ctr"/>
              <a:r>
                <a:rPr lang="en-US" sz="2000" dirty="0">
                  <a:latin typeface="Roboto" pitchFamily="50" charset="0"/>
                  <a:ea typeface="Roboto" pitchFamily="50" charset="0"/>
                </a:rPr>
                <a:t>Plan </a:t>
              </a:r>
            </a:p>
            <a:p>
              <a:pPr algn="ctr"/>
              <a:r>
                <a:rPr lang="en-US" sz="1200" dirty="0">
                  <a:latin typeface="Roboto" pitchFamily="50" charset="0"/>
                  <a:ea typeface="Roboto" pitchFamily="50" charset="0"/>
                </a:rPr>
                <a:t>for assessment</a:t>
              </a:r>
            </a:p>
          </p:txBody>
        </p:sp>
        <p:sp>
          <p:nvSpPr>
            <p:cNvPr id="21" name="TextBox 20"/>
            <p:cNvSpPr txBox="1"/>
            <p:nvPr/>
          </p:nvSpPr>
          <p:spPr>
            <a:xfrm>
              <a:off x="4495800" y="2978762"/>
              <a:ext cx="2400300" cy="1051465"/>
            </a:xfrm>
            <a:prstGeom prst="rect">
              <a:avLst/>
            </a:prstGeom>
          </p:spPr>
          <p:txBody>
            <a:bodyPr vert="horz" wrap="square" lIns="91440" tIns="45720" rIns="91440" bIns="45720" rtlCol="0">
              <a:noAutofit/>
            </a:bodyPr>
            <a:lstStyle/>
            <a:p>
              <a:pPr algn="ctr"/>
              <a:r>
                <a:rPr lang="en-US" sz="2000" dirty="0">
                  <a:latin typeface="Roboto" pitchFamily="50" charset="0"/>
                  <a:ea typeface="Roboto" pitchFamily="50" charset="0"/>
                </a:rPr>
                <a:t>Monitor </a:t>
              </a:r>
            </a:p>
            <a:p>
              <a:pPr algn="ctr"/>
              <a:r>
                <a:rPr lang="en-US" sz="1200" dirty="0">
                  <a:latin typeface="Roboto" pitchFamily="50" charset="0"/>
                  <a:ea typeface="Roboto" pitchFamily="50" charset="0"/>
                </a:rPr>
                <a:t>students during testing</a:t>
              </a:r>
            </a:p>
          </p:txBody>
        </p:sp>
        <p:sp>
          <p:nvSpPr>
            <p:cNvPr id="22" name="TextBox 21"/>
            <p:cNvSpPr txBox="1"/>
            <p:nvPr/>
          </p:nvSpPr>
          <p:spPr>
            <a:xfrm>
              <a:off x="4495800" y="445994"/>
              <a:ext cx="2400300" cy="925606"/>
            </a:xfrm>
            <a:prstGeom prst="rect">
              <a:avLst/>
            </a:prstGeom>
          </p:spPr>
          <p:txBody>
            <a:bodyPr vert="horz" wrap="square" lIns="91440" tIns="45720" rIns="91440" bIns="45720" rtlCol="0">
              <a:normAutofit/>
            </a:bodyPr>
            <a:lstStyle/>
            <a:p>
              <a:pPr algn="ctr"/>
              <a:r>
                <a:rPr lang="en-US" sz="2000" dirty="0">
                  <a:latin typeface="Roboto" pitchFamily="50" charset="0"/>
                  <a:ea typeface="Roboto" pitchFamily="50" charset="0"/>
                </a:rPr>
                <a:t>Prepare </a:t>
              </a:r>
            </a:p>
            <a:p>
              <a:pPr algn="ctr"/>
              <a:r>
                <a:rPr lang="en-US" sz="1200" dirty="0">
                  <a:latin typeface="Roboto" pitchFamily="50" charset="0"/>
                  <a:ea typeface="Roboto" pitchFamily="50" charset="0"/>
                </a:rPr>
                <a:t>students to test</a:t>
              </a:r>
            </a:p>
          </p:txBody>
        </p:sp>
      </p:grpSp>
      <p:sp>
        <p:nvSpPr>
          <p:cNvPr id="12" name="TextBox 11"/>
          <p:cNvSpPr txBox="1"/>
          <p:nvPr/>
        </p:nvSpPr>
        <p:spPr>
          <a:xfrm>
            <a:off x="5324314" y="3096243"/>
            <a:ext cx="1656413" cy="814930"/>
          </a:xfrm>
          <a:prstGeom prst="rect">
            <a:avLst/>
          </a:prstGeom>
        </p:spPr>
        <p:txBody>
          <a:bodyPr vert="horz" wrap="square" lIns="91440" tIns="45720" rIns="91440" bIns="45720" rtlCol="0">
            <a:noAutofit/>
          </a:bodyPr>
          <a:lstStyle/>
          <a:p>
            <a:pPr algn="ctr"/>
            <a:r>
              <a:rPr lang="en-US" sz="2000" dirty="0">
                <a:latin typeface="Roboto" pitchFamily="50" charset="0"/>
                <a:ea typeface="Roboto" pitchFamily="50" charset="0"/>
              </a:rPr>
              <a:t>Motivate</a:t>
            </a:r>
          </a:p>
          <a:p>
            <a:pPr algn="ctr"/>
            <a:r>
              <a:rPr lang="en-US" sz="1200" dirty="0">
                <a:latin typeface="Roboto" pitchFamily="50" charset="0"/>
                <a:ea typeface="Roboto" pitchFamily="50" charset="0"/>
              </a:rPr>
              <a:t>students to do </a:t>
            </a:r>
            <a:br>
              <a:rPr lang="en-US" sz="1200" dirty="0">
                <a:latin typeface="Roboto" pitchFamily="50" charset="0"/>
                <a:ea typeface="Roboto" pitchFamily="50" charset="0"/>
              </a:rPr>
            </a:br>
            <a:r>
              <a:rPr lang="en-US" sz="1200" dirty="0">
                <a:latin typeface="Roboto" pitchFamily="50" charset="0"/>
                <a:ea typeface="Roboto" pitchFamily="50" charset="0"/>
              </a:rPr>
              <a:t>their best</a:t>
            </a:r>
          </a:p>
        </p:txBody>
      </p:sp>
    </p:spTree>
    <p:extLst>
      <p:ext uri="{BB962C8B-B14F-4D97-AF65-F5344CB8AC3E}">
        <p14:creationId xmlns:p14="http://schemas.microsoft.com/office/powerpoint/2010/main" val="147767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Planning for assessment</a:t>
            </a:r>
          </a:p>
        </p:txBody>
      </p:sp>
      <p:sp>
        <p:nvSpPr>
          <p:cNvPr id="12" name="Content Placeholder 8"/>
          <p:cNvSpPr txBox="1">
            <a:spLocks noGrp="1"/>
          </p:cNvSpPr>
          <p:nvPr>
            <p:ph sz="quarter" idx="35"/>
          </p:nvPr>
        </p:nvSpPr>
        <p:spPr>
          <a:xfrm>
            <a:off x="204717" y="1023582"/>
            <a:ext cx="7803654" cy="4462553"/>
          </a:xfrm>
          <a:prstGeom prst="rect">
            <a:avLst/>
          </a:prstGeom>
        </p:spPr>
        <p:txBody>
          <a:bodyPr>
            <a:normAutofit fontScale="77500" lnSpcReduction="20000"/>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r>
              <a:rPr lang="en-US" sz="2100" dirty="0"/>
              <a:t>Download the Star Early Literacy Test Administration Manual</a:t>
            </a:r>
          </a:p>
          <a:p>
            <a:pPr lvl="1" indent="-172720"/>
            <a:r>
              <a:rPr lang="en-US" sz="2100" dirty="0">
                <a:hlinkClick r:id="rId3"/>
              </a:rPr>
              <a:t>http://www.fldoe.org/core/fileparse.php/18494/urlt/StarEarlyLiteracy-TAM.pdf</a:t>
            </a:r>
            <a:endParaRPr lang="en-US" sz="2100" dirty="0"/>
          </a:p>
          <a:p>
            <a:r>
              <a:rPr lang="en-US" sz="2100" dirty="0"/>
              <a:t>FLKRS Assessment Site (different than district Renaissance platform) </a:t>
            </a:r>
          </a:p>
          <a:p>
            <a:pPr marL="112712" lvl="1" indent="0">
              <a:buNone/>
            </a:pPr>
            <a:r>
              <a:rPr lang="en-US" sz="2100" dirty="0"/>
              <a:t>	You can access your FLKRS Assessment site from the FLKRS website.</a:t>
            </a:r>
          </a:p>
          <a:p>
            <a:r>
              <a:rPr lang="en-US" sz="2100" dirty="0"/>
              <a:t>Train kindergarten teachers </a:t>
            </a:r>
            <a:r>
              <a:rPr lang="en-US" sz="2100" u="sng" dirty="0"/>
              <a:t>prior</a:t>
            </a:r>
            <a:r>
              <a:rPr lang="en-US" sz="2100" dirty="0"/>
              <a:t> to the administration of STAR</a:t>
            </a:r>
          </a:p>
          <a:p>
            <a:r>
              <a:rPr lang="en-US" sz="2100" dirty="0"/>
              <a:t>Parent letters</a:t>
            </a:r>
          </a:p>
          <a:p>
            <a:r>
              <a:rPr lang="en-US" sz="2100" dirty="0">
                <a:latin typeface="Roboto Slab"/>
              </a:rPr>
              <a:t>Testing window (August 23 – October 6, 2021)</a:t>
            </a:r>
          </a:p>
          <a:p>
            <a:r>
              <a:rPr lang="en-US" sz="2100" dirty="0"/>
              <a:t>Testing schedule (computer labs/classrooms)</a:t>
            </a:r>
          </a:p>
          <a:p>
            <a:r>
              <a:rPr lang="en-US" sz="2100" dirty="0"/>
              <a:t>Prepare technology (Check system requirements pg. 1 of the TAM)</a:t>
            </a:r>
          </a:p>
          <a:p>
            <a:pPr lvl="1" indent="-172720"/>
            <a:r>
              <a:rPr lang="en-US" sz="2100" dirty="0"/>
              <a:t>desktops, tablets</a:t>
            </a:r>
          </a:p>
          <a:p>
            <a:pPr lvl="1" indent="-172720"/>
            <a:r>
              <a:rPr lang="en-US" sz="2100" dirty="0"/>
              <a:t>keyboards/mouse/touchscreen</a:t>
            </a:r>
          </a:p>
          <a:p>
            <a:pPr lvl="1" indent="-172720"/>
            <a:r>
              <a:rPr lang="en-US" sz="2100" dirty="0"/>
              <a:t>headphones </a:t>
            </a:r>
          </a:p>
          <a:p>
            <a:r>
              <a:rPr lang="en-US" sz="2100" dirty="0"/>
              <a:t>Provide student username/passwords </a:t>
            </a:r>
          </a:p>
          <a:p>
            <a:pPr lvl="1" indent="-172720"/>
            <a:endParaRPr lang="en-US" dirty="0"/>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3629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Prepare for assessment</a:t>
            </a:r>
          </a:p>
        </p:txBody>
      </p:sp>
      <p:sp>
        <p:nvSpPr>
          <p:cNvPr id="6" name="Content Placeholder 10"/>
          <p:cNvSpPr txBox="1">
            <a:spLocks/>
          </p:cNvSpPr>
          <p:nvPr/>
        </p:nvSpPr>
        <p:spPr>
          <a:xfrm>
            <a:off x="581810" y="1502227"/>
            <a:ext cx="8229600" cy="3356375"/>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View introductory video with students</a:t>
            </a:r>
          </a:p>
          <a:p>
            <a:r>
              <a:rPr lang="en-US" dirty="0"/>
              <a:t>Explain the reasons for testing</a:t>
            </a:r>
          </a:p>
          <a:p>
            <a:r>
              <a:rPr lang="en-US" dirty="0"/>
              <a:t>Explain that they will be using headphones</a:t>
            </a:r>
          </a:p>
          <a:p>
            <a:r>
              <a:rPr lang="en-US" dirty="0"/>
              <a:t>Tell students what they will do when they complete their test</a:t>
            </a:r>
          </a:p>
          <a:p>
            <a:r>
              <a:rPr lang="en-US" dirty="0"/>
              <a:t>Plan for accommodations such as extended time</a:t>
            </a:r>
          </a:p>
          <a:p>
            <a:r>
              <a:rPr lang="en-US" dirty="0"/>
              <a:t>Students </a:t>
            </a:r>
            <a:r>
              <a:rPr lang="en-US" b="1" u="sng" dirty="0"/>
              <a:t>must</a:t>
            </a:r>
            <a:r>
              <a:rPr lang="en-US" dirty="0"/>
              <a:t> be provided the opportunity to try a practice test </a:t>
            </a:r>
          </a:p>
          <a:p>
            <a:r>
              <a:rPr lang="en-US" dirty="0"/>
              <a:t>Practice test instructions</a:t>
            </a:r>
          </a:p>
          <a:p>
            <a:pPr lvl="1"/>
            <a:r>
              <a:rPr lang="en-US" dirty="0">
                <a:hlinkClick r:id="rId3"/>
              </a:rPr>
              <a:t>http://www.fldoe.org/core/fileparse.php/18494/urlt/SELPI.pdf</a:t>
            </a:r>
            <a:endParaRPr lang="en-US" dirty="0"/>
          </a:p>
          <a:p>
            <a:endParaRPr lang="en-US" dirty="0"/>
          </a:p>
          <a:p>
            <a:endParaRPr lang="en-US" dirty="0"/>
          </a:p>
        </p:txBody>
      </p:sp>
    </p:spTree>
    <p:extLst>
      <p:ext uri="{BB962C8B-B14F-4D97-AF65-F5344CB8AC3E}">
        <p14:creationId xmlns:p14="http://schemas.microsoft.com/office/powerpoint/2010/main" val="39844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Monitor students</a:t>
            </a:r>
          </a:p>
        </p:txBody>
      </p:sp>
      <p:sp>
        <p:nvSpPr>
          <p:cNvPr id="4" name="Content Placeholder 8"/>
          <p:cNvSpPr txBox="1">
            <a:spLocks/>
          </p:cNvSpPr>
          <p:nvPr/>
        </p:nvSpPr>
        <p:spPr>
          <a:xfrm>
            <a:off x="511632" y="1480460"/>
            <a:ext cx="8229600" cy="2220683"/>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Actively</a:t>
            </a:r>
            <a:r>
              <a:rPr lang="en-US" dirty="0"/>
              <a:t> monitor students</a:t>
            </a:r>
          </a:p>
          <a:p>
            <a:r>
              <a:rPr lang="en-US" dirty="0"/>
              <a:t>Have multiple monitors if possible</a:t>
            </a:r>
          </a:p>
          <a:p>
            <a:r>
              <a:rPr lang="en-US" dirty="0"/>
              <a:t>Monitors should be aware of best practices</a:t>
            </a:r>
          </a:p>
          <a:p>
            <a:endParaRPr lang="en-US" dirty="0"/>
          </a:p>
        </p:txBody>
      </p:sp>
    </p:spTree>
    <p:extLst>
      <p:ext uri="{BB962C8B-B14F-4D97-AF65-F5344CB8AC3E}">
        <p14:creationId xmlns:p14="http://schemas.microsoft.com/office/powerpoint/2010/main" val="21461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Let’s practice!</a:t>
            </a:r>
          </a:p>
        </p:txBody>
      </p:sp>
    </p:spTree>
    <p:extLst>
      <p:ext uri="{BB962C8B-B14F-4D97-AF65-F5344CB8AC3E}">
        <p14:creationId xmlns:p14="http://schemas.microsoft.com/office/powerpoint/2010/main" val="3312298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1810" y="1294722"/>
            <a:ext cx="8129068" cy="3530197"/>
          </a:xfrm>
          <a:prstGeom prst="rect">
            <a:avLst/>
          </a:prstGeom>
          <a:ln>
            <a:solidFill>
              <a:schemeClr val="bg2"/>
            </a:solidFill>
          </a:ln>
        </p:spPr>
      </p:pic>
      <p:sp>
        <p:nvSpPr>
          <p:cNvPr id="4" name="Title 3"/>
          <p:cNvSpPr>
            <a:spLocks noGrp="1"/>
          </p:cNvSpPr>
          <p:nvPr>
            <p:ph type="title"/>
          </p:nvPr>
        </p:nvSpPr>
        <p:spPr>
          <a:xfrm>
            <a:off x="581810" y="-10627"/>
            <a:ext cx="7980380" cy="952500"/>
          </a:xfrm>
        </p:spPr>
        <p:txBody>
          <a:bodyPr/>
          <a:lstStyle/>
          <a:p>
            <a:r>
              <a:rPr lang="en-US" dirty="0"/>
              <a:t>FLDOE FLKRS Resource Site</a:t>
            </a:r>
          </a:p>
        </p:txBody>
      </p:sp>
      <p:sp>
        <p:nvSpPr>
          <p:cNvPr id="5" name="Text Placeholder 4"/>
          <p:cNvSpPr>
            <a:spLocks noGrp="1"/>
          </p:cNvSpPr>
          <p:nvPr>
            <p:ph type="body" sz="quarter" idx="34"/>
          </p:nvPr>
        </p:nvSpPr>
        <p:spPr>
          <a:xfrm>
            <a:off x="581810" y="722024"/>
            <a:ext cx="8421762" cy="374385"/>
          </a:xfrm>
        </p:spPr>
        <p:txBody>
          <a:bodyPr/>
          <a:lstStyle/>
          <a:p>
            <a:r>
              <a:rPr lang="en-US" sz="1800" dirty="0">
                <a:hlinkClick r:id="rId4"/>
              </a:rPr>
              <a:t>http://www.fldoe.org/accountability/assessments/k-12-student-assessment/flkrs</a:t>
            </a:r>
            <a:r>
              <a:rPr lang="en-US" sz="1800" dirty="0"/>
              <a:t> </a:t>
            </a:r>
          </a:p>
        </p:txBody>
      </p:sp>
      <p:sp>
        <p:nvSpPr>
          <p:cNvPr id="10" name="Right Arrow 6"/>
          <p:cNvSpPr/>
          <p:nvPr/>
        </p:nvSpPr>
        <p:spPr>
          <a:xfrm rot="10800000">
            <a:off x="5836333" y="3345096"/>
            <a:ext cx="1381056" cy="254403"/>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19918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Introductory video</a:t>
            </a:r>
          </a:p>
        </p:txBody>
      </p:sp>
      <p:pic>
        <p:nvPicPr>
          <p:cNvPr id="3" name="Picture 2">
            <a:extLst>
              <a:ext uri="{FF2B5EF4-FFF2-40B4-BE49-F238E27FC236}">
                <a16:creationId xmlns:a16="http://schemas.microsoft.com/office/drawing/2014/main" id="{8B330BAA-C637-4644-9D96-AA8E0135780F}"/>
              </a:ext>
            </a:extLst>
          </p:cNvPr>
          <p:cNvPicPr>
            <a:picLocks noChangeAspect="1"/>
          </p:cNvPicPr>
          <p:nvPr/>
        </p:nvPicPr>
        <p:blipFill>
          <a:blip r:embed="rId3"/>
          <a:stretch>
            <a:fillRect/>
          </a:stretch>
        </p:blipFill>
        <p:spPr>
          <a:xfrm>
            <a:off x="5251031" y="1650123"/>
            <a:ext cx="2754726" cy="330813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00CF28E-754A-4071-ADB4-B59CDC47E3DF}"/>
              </a:ext>
            </a:extLst>
          </p:cNvPr>
          <p:cNvSpPr txBox="1"/>
          <p:nvPr/>
        </p:nvSpPr>
        <p:spPr>
          <a:xfrm>
            <a:off x="5171090" y="1292772"/>
            <a:ext cx="2834667" cy="307777"/>
          </a:xfrm>
          <a:prstGeom prst="rect">
            <a:avLst/>
          </a:prstGeom>
          <a:noFill/>
        </p:spPr>
        <p:txBody>
          <a:bodyPr wrap="square" rtlCol="0">
            <a:spAutoFit/>
          </a:bodyPr>
          <a:lstStyle/>
          <a:p>
            <a:pPr algn="ctr"/>
            <a:r>
              <a:rPr lang="en-US" dirty="0">
                <a:solidFill>
                  <a:schemeClr val="tx1">
                    <a:lumMod val="90000"/>
                    <a:lumOff val="10000"/>
                  </a:schemeClr>
                </a:solidFill>
                <a:latin typeface="+mn-lt"/>
                <a:cs typeface="Avenir Light"/>
              </a:rPr>
              <a:t>Chrome &amp; Firefox </a:t>
            </a:r>
          </a:p>
        </p:txBody>
      </p:sp>
      <p:sp>
        <p:nvSpPr>
          <p:cNvPr id="6" name="TextBox 5">
            <a:extLst>
              <a:ext uri="{FF2B5EF4-FFF2-40B4-BE49-F238E27FC236}">
                <a16:creationId xmlns:a16="http://schemas.microsoft.com/office/drawing/2014/main" id="{B2556AFF-997F-4144-BC48-108DA7FB49E2}"/>
              </a:ext>
            </a:extLst>
          </p:cNvPr>
          <p:cNvSpPr txBox="1"/>
          <p:nvPr/>
        </p:nvSpPr>
        <p:spPr>
          <a:xfrm>
            <a:off x="1224455" y="1208889"/>
            <a:ext cx="2834667" cy="523220"/>
          </a:xfrm>
          <a:prstGeom prst="rect">
            <a:avLst/>
          </a:prstGeom>
          <a:noFill/>
        </p:spPr>
        <p:txBody>
          <a:bodyPr wrap="square" rtlCol="0">
            <a:spAutoFit/>
          </a:bodyPr>
          <a:lstStyle/>
          <a:p>
            <a:pPr algn="ctr"/>
            <a:r>
              <a:rPr lang="en-US" dirty="0"/>
              <a:t>Microsoft Edge Chromium &amp; Safari</a:t>
            </a:r>
            <a:endParaRPr lang="en-US" dirty="0">
              <a:solidFill>
                <a:schemeClr val="tx1">
                  <a:lumMod val="90000"/>
                  <a:lumOff val="10000"/>
                </a:schemeClr>
              </a:solidFill>
              <a:latin typeface="+mn-lt"/>
              <a:cs typeface="Avenir Light"/>
            </a:endParaRPr>
          </a:p>
        </p:txBody>
      </p:sp>
      <p:pic>
        <p:nvPicPr>
          <p:cNvPr id="7" name="Picture 6">
            <a:extLst>
              <a:ext uri="{FF2B5EF4-FFF2-40B4-BE49-F238E27FC236}">
                <a16:creationId xmlns:a16="http://schemas.microsoft.com/office/drawing/2014/main" id="{19FC1D81-892D-4CC0-89B1-50D7061768B7}"/>
              </a:ext>
            </a:extLst>
          </p:cNvPr>
          <p:cNvPicPr>
            <a:picLocks noChangeAspect="1"/>
          </p:cNvPicPr>
          <p:nvPr/>
        </p:nvPicPr>
        <p:blipFill>
          <a:blip r:embed="rId4"/>
          <a:stretch>
            <a:fillRect/>
          </a:stretch>
        </p:blipFill>
        <p:spPr>
          <a:xfrm>
            <a:off x="1261707" y="1711956"/>
            <a:ext cx="2937341" cy="3246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6778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sample questions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227" y="1319395"/>
            <a:ext cx="5469546" cy="399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8"/>
          <p:cNvSpPr/>
          <p:nvPr/>
        </p:nvSpPr>
        <p:spPr>
          <a:xfrm rot="10800000">
            <a:off x="5168401" y="2858189"/>
            <a:ext cx="1066777" cy="245618"/>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044" y="1319395"/>
            <a:ext cx="5785737" cy="399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6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000" dirty="0"/>
              <a:t>Training Topics</a:t>
            </a:r>
          </a:p>
        </p:txBody>
      </p:sp>
      <p:sp>
        <p:nvSpPr>
          <p:cNvPr id="7" name="Content Placeholder 1"/>
          <p:cNvSpPr txBox="1">
            <a:spLocks/>
          </p:cNvSpPr>
          <p:nvPr/>
        </p:nvSpPr>
        <p:spPr>
          <a:xfrm>
            <a:off x="424678" y="1123074"/>
            <a:ext cx="5489945" cy="4174507"/>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pPr>
            <a:endParaRPr lang="en-US" dirty="0"/>
          </a:p>
          <a:p>
            <a:pPr marL="285750" indent="-285750" fontAlgn="auto">
              <a:spcAft>
                <a:spcPts val="0"/>
              </a:spcAft>
              <a:buFont typeface="Arial" panose="020B0604020202020204" pitchFamily="34" charset="0"/>
              <a:buChar char="•"/>
            </a:pPr>
            <a:r>
              <a:rPr lang="en-US" dirty="0"/>
              <a:t>The FLKRS Assessment: Star Early Literacy</a:t>
            </a:r>
          </a:p>
          <a:p>
            <a:pPr marL="285750" indent="-285750" fontAlgn="auto">
              <a:spcAft>
                <a:spcPts val="0"/>
              </a:spcAft>
              <a:buFont typeface="Arial" panose="020B0604020202020204" pitchFamily="34" charset="0"/>
              <a:buChar char="•"/>
            </a:pPr>
            <a:r>
              <a:rPr lang="en-US" dirty="0"/>
              <a:t>Getting Ready to Administer the Assessment</a:t>
            </a:r>
          </a:p>
          <a:p>
            <a:pPr marL="285750" indent="-285750" fontAlgn="auto">
              <a:spcAft>
                <a:spcPts val="0"/>
              </a:spcAft>
              <a:buFont typeface="Arial" panose="020B0604020202020204" pitchFamily="34" charset="0"/>
              <a:buChar char="•"/>
            </a:pPr>
            <a:r>
              <a:rPr lang="en-US" dirty="0"/>
              <a:t>Assessing Students </a:t>
            </a:r>
          </a:p>
          <a:p>
            <a:pPr marL="285750" indent="-285750" fontAlgn="auto">
              <a:spcAft>
                <a:spcPts val="0"/>
              </a:spcAft>
              <a:buFont typeface="Arial" panose="020B0604020202020204" pitchFamily="34" charset="0"/>
              <a:buChar char="•"/>
            </a:pPr>
            <a:r>
              <a:rPr lang="en-US" dirty="0"/>
              <a:t>Overview of K-Readiness Reports </a:t>
            </a:r>
            <a:endParaRPr lang="en-US" sz="1400" dirty="0"/>
          </a:p>
          <a:p>
            <a:pPr marL="285750" indent="-285750" fontAlgn="auto">
              <a:spcAft>
                <a:spcPts val="0"/>
              </a:spcAft>
              <a:buFont typeface="Arial" panose="020B0604020202020204" pitchFamily="34" charset="0"/>
              <a:buChar char="•"/>
            </a:pPr>
            <a:r>
              <a:rPr lang="en-US" dirty="0"/>
              <a:t>Support and Resources</a:t>
            </a:r>
          </a:p>
          <a:p>
            <a:pPr marL="285750" indent="-285750" fontAlgn="auto">
              <a:spcAft>
                <a:spcPts val="0"/>
              </a:spcAft>
              <a:buFont typeface="Arial" panose="020B0604020202020204" pitchFamily="34" charset="0"/>
              <a:buChar char="•"/>
            </a:pPr>
            <a:r>
              <a:rPr lang="en-US" dirty="0"/>
              <a:t>Q &amp; A </a:t>
            </a:r>
          </a:p>
          <a:p>
            <a:pPr marL="285750" indent="-285750" fontAlgn="auto">
              <a:spcAft>
                <a:spcPts val="0"/>
              </a:spcAft>
              <a:buFont typeface="Arial" panose="020B0604020202020204" pitchFamily="34" charset="0"/>
              <a:buChar char="•"/>
            </a:pPr>
            <a:r>
              <a:rPr lang="en-US" dirty="0"/>
              <a:t>Sign-in                               </a:t>
            </a:r>
            <a:endParaRPr lang="en-US" sz="1400" dirty="0"/>
          </a:p>
          <a:p>
            <a:pPr fontAlgn="auto">
              <a:spcBef>
                <a:spcPts val="0"/>
              </a:spcBef>
              <a:spcAft>
                <a:spcPts val="300"/>
              </a:spcAft>
            </a:pPr>
            <a:endParaRPr lang="en-US" sz="1600" dirty="0"/>
          </a:p>
        </p:txBody>
      </p:sp>
      <p:pic>
        <p:nvPicPr>
          <p:cNvPr id="11" name="Picture 10"/>
          <p:cNvPicPr>
            <a:picLocks noChangeAspect="1"/>
          </p:cNvPicPr>
          <p:nvPr/>
        </p:nvPicPr>
        <p:blipFill>
          <a:blip r:embed="rId3"/>
          <a:stretch>
            <a:fillRect/>
          </a:stretch>
        </p:blipFill>
        <p:spPr>
          <a:xfrm>
            <a:off x="5939858" y="1434080"/>
            <a:ext cx="2557020" cy="3835529"/>
          </a:xfrm>
          <a:prstGeom prst="rect">
            <a:avLst/>
          </a:prstGeom>
        </p:spPr>
      </p:pic>
      <p:pic>
        <p:nvPicPr>
          <p:cNvPr id="3" name="Picture 2" descr="Qr code&#10;&#10;Description automatically generated">
            <a:extLst>
              <a:ext uri="{FF2B5EF4-FFF2-40B4-BE49-F238E27FC236}">
                <a16:creationId xmlns:a16="http://schemas.microsoft.com/office/drawing/2014/main" id="{564C176B-D2A2-4510-BA97-03A056B8BB7E}"/>
              </a:ext>
            </a:extLst>
          </p:cNvPr>
          <p:cNvPicPr>
            <a:picLocks noChangeAspect="1"/>
          </p:cNvPicPr>
          <p:nvPr/>
        </p:nvPicPr>
        <p:blipFill>
          <a:blip r:embed="rId4"/>
          <a:stretch>
            <a:fillRect/>
          </a:stretch>
        </p:blipFill>
        <p:spPr>
          <a:xfrm>
            <a:off x="3667125" y="3555109"/>
            <a:ext cx="1809750" cy="1714500"/>
          </a:xfrm>
          <a:prstGeom prst="rect">
            <a:avLst/>
          </a:prstGeom>
        </p:spPr>
      </p:pic>
    </p:spTree>
    <p:extLst>
      <p:ext uri="{BB962C8B-B14F-4D97-AF65-F5344CB8AC3E}">
        <p14:creationId xmlns:p14="http://schemas.microsoft.com/office/powerpoint/2010/main" val="394575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309870" cy="5666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2" name="Picture 1"/>
          <p:cNvPicPr>
            <a:picLocks noChangeAspect="1"/>
          </p:cNvPicPr>
          <p:nvPr/>
        </p:nvPicPr>
        <p:blipFill>
          <a:blip r:embed="rId3"/>
          <a:stretch>
            <a:fillRect/>
          </a:stretch>
        </p:blipFill>
        <p:spPr>
          <a:xfrm>
            <a:off x="842653" y="393291"/>
            <a:ext cx="7264687" cy="4594121"/>
          </a:xfrm>
          <a:prstGeom prst="rect">
            <a:avLst/>
          </a:prstGeom>
          <a:ln>
            <a:solidFill>
              <a:schemeClr val="tx1">
                <a:lumMod val="25000"/>
                <a:lumOff val="75000"/>
              </a:schemeClr>
            </a:solidFill>
          </a:ln>
        </p:spPr>
      </p:pic>
    </p:spTree>
    <p:extLst>
      <p:ext uri="{BB962C8B-B14F-4D97-AF65-F5344CB8AC3E}">
        <p14:creationId xmlns:p14="http://schemas.microsoft.com/office/powerpoint/2010/main" val="108580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159661"/>
            <a:ext cx="5974701" cy="1218103"/>
          </a:xfrm>
        </p:spPr>
        <p:txBody>
          <a:bodyPr/>
          <a:lstStyle/>
          <a:p>
            <a:r>
              <a:rPr lang="en-US" dirty="0"/>
              <a:t>Printing the student roster</a:t>
            </a:r>
          </a:p>
        </p:txBody>
      </p:sp>
    </p:spTree>
    <p:extLst>
      <p:ext uri="{BB962C8B-B14F-4D97-AF65-F5344CB8AC3E}">
        <p14:creationId xmlns:p14="http://schemas.microsoft.com/office/powerpoint/2010/main" val="2307468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0627"/>
            <a:ext cx="7980380" cy="952500"/>
          </a:xfrm>
        </p:spPr>
        <p:txBody>
          <a:bodyPr/>
          <a:lstStyle/>
          <a:p>
            <a:r>
              <a:rPr lang="en-US" dirty="0"/>
              <a:t>Access your district FLKRS site</a:t>
            </a:r>
          </a:p>
        </p:txBody>
      </p:sp>
      <p:sp>
        <p:nvSpPr>
          <p:cNvPr id="5" name="Text Placeholder 4"/>
          <p:cNvSpPr>
            <a:spLocks noGrp="1"/>
          </p:cNvSpPr>
          <p:nvPr>
            <p:ph type="body" sz="quarter" idx="34"/>
          </p:nvPr>
        </p:nvSpPr>
        <p:spPr>
          <a:xfrm>
            <a:off x="581810" y="722024"/>
            <a:ext cx="8421762" cy="374385"/>
          </a:xfrm>
        </p:spPr>
        <p:txBody>
          <a:bodyPr/>
          <a:lstStyle/>
          <a:p>
            <a:r>
              <a:rPr lang="en-US" sz="1800" dirty="0">
                <a:hlinkClick r:id="rId3"/>
              </a:rPr>
              <a:t>http://www.fldoe.org/accountability/assessments/k-12-student-assessment/flkrs</a:t>
            </a:r>
            <a:r>
              <a:rPr lang="en-US" sz="1800" dirty="0"/>
              <a:t> </a:t>
            </a:r>
          </a:p>
        </p:txBody>
      </p:sp>
      <p:pic>
        <p:nvPicPr>
          <p:cNvPr id="3" name="Picture 2"/>
          <p:cNvPicPr>
            <a:picLocks noChangeAspect="1"/>
          </p:cNvPicPr>
          <p:nvPr/>
        </p:nvPicPr>
        <p:blipFill>
          <a:blip r:embed="rId4"/>
          <a:stretch>
            <a:fillRect/>
          </a:stretch>
        </p:blipFill>
        <p:spPr>
          <a:xfrm>
            <a:off x="1932495" y="1300899"/>
            <a:ext cx="5924161" cy="3744486"/>
          </a:xfrm>
          <a:prstGeom prst="rect">
            <a:avLst/>
          </a:prstGeom>
          <a:ln>
            <a:solidFill>
              <a:schemeClr val="bg2"/>
            </a:solidFill>
          </a:ln>
        </p:spPr>
      </p:pic>
      <p:sp>
        <p:nvSpPr>
          <p:cNvPr id="6" name="Right Arrow 6"/>
          <p:cNvSpPr/>
          <p:nvPr/>
        </p:nvSpPr>
        <p:spPr>
          <a:xfrm>
            <a:off x="661459" y="2918739"/>
            <a:ext cx="1381056" cy="254403"/>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39722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4823-02DB-40A5-A32D-5F7B8AE8383B}"/>
              </a:ext>
            </a:extLst>
          </p:cNvPr>
          <p:cNvSpPr>
            <a:spLocks noGrp="1"/>
          </p:cNvSpPr>
          <p:nvPr>
            <p:ph type="title"/>
          </p:nvPr>
        </p:nvSpPr>
        <p:spPr/>
        <p:txBody>
          <a:bodyPr/>
          <a:lstStyle/>
          <a:p>
            <a:r>
              <a:rPr lang="en-US" dirty="0"/>
              <a:t>Teacher Logins</a:t>
            </a:r>
          </a:p>
        </p:txBody>
      </p:sp>
      <p:sp>
        <p:nvSpPr>
          <p:cNvPr id="3" name="Content Placeholder 2">
            <a:extLst>
              <a:ext uri="{FF2B5EF4-FFF2-40B4-BE49-F238E27FC236}">
                <a16:creationId xmlns:a16="http://schemas.microsoft.com/office/drawing/2014/main" id="{E63F1C4D-CC56-4008-9C32-005880044F48}"/>
              </a:ext>
            </a:extLst>
          </p:cNvPr>
          <p:cNvSpPr>
            <a:spLocks noGrp="1"/>
          </p:cNvSpPr>
          <p:nvPr>
            <p:ph sz="quarter" idx="35"/>
          </p:nvPr>
        </p:nvSpPr>
        <p:spPr/>
        <p:txBody>
          <a:bodyPr/>
          <a:lstStyle/>
          <a:p>
            <a:r>
              <a:rPr lang="en-US" dirty="0">
                <a:latin typeface="Roboto Slab"/>
              </a:rPr>
              <a:t>Kindergarten teachers’ names will be populated in the Renaissance Place platform for the 2021-22 school year.</a:t>
            </a:r>
          </a:p>
          <a:p>
            <a:r>
              <a:rPr lang="en-US" dirty="0">
                <a:latin typeface="Roboto Slab"/>
              </a:rPr>
              <a:t>Teachers will </a:t>
            </a:r>
            <a:r>
              <a:rPr lang="en-US" u="sng" dirty="0">
                <a:solidFill>
                  <a:srgbClr val="FF0000"/>
                </a:solidFill>
                <a:latin typeface="Roboto Slab"/>
              </a:rPr>
              <a:t>NOT</a:t>
            </a:r>
            <a:r>
              <a:rPr lang="en-US" dirty="0">
                <a:latin typeface="Roboto Slab"/>
              </a:rPr>
              <a:t> be able to use their login information from last year. Teachers will be prompted to change their passwords</a:t>
            </a:r>
          </a:p>
          <a:p>
            <a:r>
              <a:rPr lang="en-US" dirty="0">
                <a:solidFill>
                  <a:srgbClr val="FF0000"/>
                </a:solidFill>
                <a:latin typeface="Roboto Slab"/>
              </a:rPr>
              <a:t>NEW</a:t>
            </a:r>
            <a:r>
              <a:rPr lang="en-US" dirty="0">
                <a:latin typeface="Roboto Slab"/>
              </a:rPr>
              <a:t>: Will prompt to enter an email.</a:t>
            </a:r>
            <a:endParaRPr lang="en-US" dirty="0"/>
          </a:p>
          <a:p>
            <a:r>
              <a:rPr lang="en-US" dirty="0"/>
              <a:t>Procedures for teacher logins:</a:t>
            </a:r>
          </a:p>
          <a:p>
            <a:pPr lvl="1" indent="-172720"/>
            <a:r>
              <a:rPr lang="en-US" dirty="0"/>
              <a:t>Username:  Employee number (i.e. 123456)</a:t>
            </a:r>
          </a:p>
          <a:p>
            <a:pPr lvl="1" indent="-172720"/>
            <a:r>
              <a:rPr lang="en-US" dirty="0"/>
              <a:t>Password: </a:t>
            </a:r>
            <a:r>
              <a:rPr lang="en-US"/>
              <a:t>	FLKRS2021!</a:t>
            </a:r>
            <a:endParaRPr lang="en-US" dirty="0"/>
          </a:p>
          <a:p>
            <a:pPr lvl="1" indent="-172720"/>
            <a:endParaRPr lang="en-US" dirty="0"/>
          </a:p>
          <a:p>
            <a:endParaRPr lang="en-US" dirty="0"/>
          </a:p>
        </p:txBody>
      </p:sp>
    </p:spTree>
    <p:extLst>
      <p:ext uri="{BB962C8B-B14F-4D97-AF65-F5344CB8AC3E}">
        <p14:creationId xmlns:p14="http://schemas.microsoft.com/office/powerpoint/2010/main" val="299967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3A61-286E-4A32-A1D4-AC83C06D5F3C}"/>
              </a:ext>
            </a:extLst>
          </p:cNvPr>
          <p:cNvSpPr>
            <a:spLocks noGrp="1"/>
          </p:cNvSpPr>
          <p:nvPr>
            <p:ph type="title"/>
          </p:nvPr>
        </p:nvSpPr>
        <p:spPr/>
        <p:txBody>
          <a:bodyPr/>
          <a:lstStyle/>
          <a:p>
            <a:r>
              <a:rPr lang="en-US" dirty="0"/>
              <a:t>Admin Logins</a:t>
            </a:r>
          </a:p>
        </p:txBody>
      </p:sp>
      <p:sp>
        <p:nvSpPr>
          <p:cNvPr id="3" name="Content Placeholder 2">
            <a:extLst>
              <a:ext uri="{FF2B5EF4-FFF2-40B4-BE49-F238E27FC236}">
                <a16:creationId xmlns:a16="http://schemas.microsoft.com/office/drawing/2014/main" id="{7596399D-F4BF-451F-953B-EF9544AC5E3F}"/>
              </a:ext>
            </a:extLst>
          </p:cNvPr>
          <p:cNvSpPr>
            <a:spLocks noGrp="1"/>
          </p:cNvSpPr>
          <p:nvPr>
            <p:ph sz="quarter" idx="35"/>
          </p:nvPr>
        </p:nvSpPr>
        <p:spPr/>
        <p:txBody>
          <a:bodyPr/>
          <a:lstStyle/>
          <a:p>
            <a:r>
              <a:rPr lang="en-US" dirty="0"/>
              <a:t>School Assessments Coordinators will login with following credentials</a:t>
            </a:r>
          </a:p>
          <a:p>
            <a:r>
              <a:rPr lang="en-US" dirty="0"/>
              <a:t>Username: location </a:t>
            </a:r>
            <a:r>
              <a:rPr lang="en-US" dirty="0" err="1"/>
              <a:t>number_Principal</a:t>
            </a:r>
            <a:r>
              <a:rPr lang="en-US" dirty="0"/>
              <a:t>  (i.e. 1234_Principal)</a:t>
            </a:r>
          </a:p>
          <a:p>
            <a:r>
              <a:rPr lang="en-US" dirty="0"/>
              <a:t>Password: FLKRS2021</a:t>
            </a:r>
          </a:p>
          <a:p>
            <a:r>
              <a:rPr lang="en-US" dirty="0"/>
              <a:t>Function of Admin Login</a:t>
            </a:r>
          </a:p>
          <a:p>
            <a:pPr lvl="1"/>
            <a:r>
              <a:rPr lang="en-US" dirty="0"/>
              <a:t>Add new teacher if needed</a:t>
            </a:r>
          </a:p>
          <a:p>
            <a:pPr lvl="1"/>
            <a:r>
              <a:rPr lang="en-US" dirty="0"/>
              <a:t>Pull student logins</a:t>
            </a:r>
          </a:p>
          <a:p>
            <a:pPr lvl="1"/>
            <a:r>
              <a:rPr lang="en-US" dirty="0"/>
              <a:t>Pull overall school level FLKRS data</a:t>
            </a:r>
          </a:p>
          <a:p>
            <a:pPr lvl="1"/>
            <a:endParaRPr lang="en-US" dirty="0"/>
          </a:p>
          <a:p>
            <a:pPr lvl="1"/>
            <a:r>
              <a:rPr lang="en-US" dirty="0"/>
              <a:t>Logins will not activate until the </a:t>
            </a:r>
            <a:r>
              <a:rPr lang="en-US" b="1" dirty="0"/>
              <a:t>first day </a:t>
            </a:r>
            <a:r>
              <a:rPr lang="en-US" dirty="0"/>
              <a:t>of the testing window.</a:t>
            </a:r>
          </a:p>
          <a:p>
            <a:pPr lvl="1">
              <a:buSzPct val="115000"/>
              <a:buFont typeface="Arial" panose="020B0604020202020204" pitchFamily="34" charset="0"/>
              <a:buChar char="•"/>
            </a:pPr>
            <a:endParaRPr lang="en-US" sz="1600" dirty="0">
              <a:latin typeface="Roboto Slab"/>
            </a:endParaRPr>
          </a:p>
          <a:p>
            <a:endParaRPr lang="en-US" dirty="0"/>
          </a:p>
        </p:txBody>
      </p:sp>
    </p:spTree>
    <p:extLst>
      <p:ext uri="{BB962C8B-B14F-4D97-AF65-F5344CB8AC3E}">
        <p14:creationId xmlns:p14="http://schemas.microsoft.com/office/powerpoint/2010/main" val="9588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0627"/>
            <a:ext cx="7980380" cy="952500"/>
          </a:xfrm>
        </p:spPr>
        <p:txBody>
          <a:bodyPr/>
          <a:lstStyle/>
          <a:p>
            <a:r>
              <a:rPr lang="en-US" dirty="0"/>
              <a:t>Access your district FLKRS site</a:t>
            </a:r>
          </a:p>
        </p:txBody>
      </p:sp>
      <p:sp>
        <p:nvSpPr>
          <p:cNvPr id="5" name="Text Placeholder 4"/>
          <p:cNvSpPr>
            <a:spLocks noGrp="1"/>
          </p:cNvSpPr>
          <p:nvPr>
            <p:ph type="body" sz="quarter" idx="34"/>
          </p:nvPr>
        </p:nvSpPr>
        <p:spPr>
          <a:xfrm>
            <a:off x="581810" y="696266"/>
            <a:ext cx="8421762" cy="374385"/>
          </a:xfrm>
        </p:spPr>
        <p:txBody>
          <a:bodyPr/>
          <a:lstStyle/>
          <a:p>
            <a:r>
              <a:rPr lang="en-US" sz="1800" dirty="0">
                <a:hlinkClick r:id="rId3"/>
              </a:rPr>
              <a:t>http://www.fldoe.org/accountability/assessments/k-12-student-assessment/flkrs</a:t>
            </a:r>
            <a:r>
              <a:rPr lang="en-US" sz="1800" dirty="0"/>
              <a:t> </a:t>
            </a:r>
          </a:p>
        </p:txBody>
      </p:sp>
      <p:sp>
        <p:nvSpPr>
          <p:cNvPr id="8" name="TextBox 7"/>
          <p:cNvSpPr txBox="1"/>
          <p:nvPr/>
        </p:nvSpPr>
        <p:spPr>
          <a:xfrm>
            <a:off x="5231576" y="1484624"/>
            <a:ext cx="3459621" cy="369332"/>
          </a:xfrm>
          <a:prstGeom prst="rect">
            <a:avLst/>
          </a:prstGeom>
          <a:noFill/>
        </p:spPr>
        <p:txBody>
          <a:bodyPr wrap="square" rtlCol="0">
            <a:spAutoFit/>
          </a:bodyPr>
          <a:lstStyle/>
          <a:p>
            <a:r>
              <a:rPr lang="en-US" sz="1800" dirty="0">
                <a:solidFill>
                  <a:schemeClr val="tx1">
                    <a:lumMod val="90000"/>
                    <a:lumOff val="10000"/>
                  </a:schemeClr>
                </a:solidFill>
                <a:latin typeface="+mn-lt"/>
                <a:cs typeface="Avenir Light"/>
              </a:rPr>
              <a:t>Select your district from the list</a:t>
            </a:r>
          </a:p>
        </p:txBody>
      </p:sp>
      <p:sp>
        <p:nvSpPr>
          <p:cNvPr id="14" name="TextBox 13"/>
          <p:cNvSpPr txBox="1"/>
          <p:nvPr/>
        </p:nvSpPr>
        <p:spPr>
          <a:xfrm>
            <a:off x="167148" y="1592878"/>
            <a:ext cx="4404851" cy="369332"/>
          </a:xfrm>
          <a:prstGeom prst="rect">
            <a:avLst/>
          </a:prstGeom>
          <a:noFill/>
        </p:spPr>
        <p:txBody>
          <a:bodyPr wrap="square" rtlCol="0">
            <a:spAutoFit/>
          </a:bodyPr>
          <a:lstStyle/>
          <a:p>
            <a:r>
              <a:rPr lang="en-US" sz="1800" dirty="0">
                <a:solidFill>
                  <a:schemeClr val="tx1">
                    <a:lumMod val="90000"/>
                    <a:lumOff val="10000"/>
                  </a:schemeClr>
                </a:solidFill>
                <a:latin typeface="+mn-lt"/>
                <a:cs typeface="Avenir Light"/>
              </a:rPr>
              <a:t>Click “Access your District’s FLKRS Site”</a:t>
            </a:r>
          </a:p>
        </p:txBody>
      </p:sp>
      <p:pic>
        <p:nvPicPr>
          <p:cNvPr id="7" name="Picture 6">
            <a:extLst>
              <a:ext uri="{FF2B5EF4-FFF2-40B4-BE49-F238E27FC236}">
                <a16:creationId xmlns:a16="http://schemas.microsoft.com/office/drawing/2014/main" id="{49C380A8-5D31-4E73-9918-6278E2ED8673}"/>
              </a:ext>
            </a:extLst>
          </p:cNvPr>
          <p:cNvPicPr>
            <a:picLocks noChangeAspect="1"/>
          </p:cNvPicPr>
          <p:nvPr/>
        </p:nvPicPr>
        <p:blipFill>
          <a:blip r:embed="rId4"/>
          <a:stretch>
            <a:fillRect/>
          </a:stretch>
        </p:blipFill>
        <p:spPr>
          <a:xfrm>
            <a:off x="466725" y="2032050"/>
            <a:ext cx="3436476" cy="3101599"/>
          </a:xfrm>
          <a:prstGeom prst="rect">
            <a:avLst/>
          </a:prstGeom>
          <a:ln>
            <a:solidFill>
              <a:schemeClr val="tx2">
                <a:lumMod val="40000"/>
                <a:lumOff val="60000"/>
              </a:schemeClr>
            </a:solidFill>
          </a:ln>
        </p:spPr>
      </p:pic>
      <p:sp>
        <p:nvSpPr>
          <p:cNvPr id="11" name="Right Arrow 6"/>
          <p:cNvSpPr/>
          <p:nvPr/>
        </p:nvSpPr>
        <p:spPr>
          <a:xfrm rot="10800000">
            <a:off x="3055866" y="3068818"/>
            <a:ext cx="1381056" cy="254403"/>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pic>
        <p:nvPicPr>
          <p:cNvPr id="2" name="Picture 1"/>
          <p:cNvPicPr>
            <a:picLocks noChangeAspect="1"/>
          </p:cNvPicPr>
          <p:nvPr/>
        </p:nvPicPr>
        <p:blipFill rotWithShape="1">
          <a:blip r:embed="rId5"/>
          <a:srcRect l="12213"/>
          <a:stretch/>
        </p:blipFill>
        <p:spPr>
          <a:xfrm>
            <a:off x="5021975" y="1912507"/>
            <a:ext cx="3878822" cy="3101599"/>
          </a:xfrm>
          <a:prstGeom prst="rect">
            <a:avLst/>
          </a:prstGeom>
          <a:ln>
            <a:solidFill>
              <a:schemeClr val="bg2"/>
            </a:solidFill>
          </a:ln>
        </p:spPr>
      </p:pic>
    </p:spTree>
    <p:extLst>
      <p:ext uri="{BB962C8B-B14F-4D97-AF65-F5344CB8AC3E}">
        <p14:creationId xmlns:p14="http://schemas.microsoft.com/office/powerpoint/2010/main" val="10047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Teacher/Administrator Login</a:t>
            </a:r>
          </a:p>
        </p:txBody>
      </p:sp>
      <p:pic>
        <p:nvPicPr>
          <p:cNvPr id="2" name="Picture 1"/>
          <p:cNvPicPr>
            <a:picLocks noChangeAspect="1"/>
          </p:cNvPicPr>
          <p:nvPr/>
        </p:nvPicPr>
        <p:blipFill>
          <a:blip r:embed="rId3"/>
          <a:stretch>
            <a:fillRect/>
          </a:stretch>
        </p:blipFill>
        <p:spPr>
          <a:xfrm>
            <a:off x="1486041" y="1291471"/>
            <a:ext cx="5159855" cy="3828700"/>
          </a:xfrm>
          <a:prstGeom prst="rect">
            <a:avLst/>
          </a:prstGeom>
          <a:ln>
            <a:solidFill>
              <a:schemeClr val="bg2"/>
            </a:solidFill>
          </a:ln>
        </p:spPr>
      </p:pic>
      <p:sp>
        <p:nvSpPr>
          <p:cNvPr id="7" name="Right Arrow 6"/>
          <p:cNvSpPr/>
          <p:nvPr/>
        </p:nvSpPr>
        <p:spPr>
          <a:xfrm rot="10800000">
            <a:off x="5183551" y="2927672"/>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19386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2C2E-16B1-43B0-BA04-C118B3BC7492}"/>
              </a:ext>
            </a:extLst>
          </p:cNvPr>
          <p:cNvSpPr>
            <a:spLocks noGrp="1"/>
          </p:cNvSpPr>
          <p:nvPr>
            <p:ph type="title"/>
          </p:nvPr>
        </p:nvSpPr>
        <p:spPr/>
        <p:txBody>
          <a:bodyPr/>
          <a:lstStyle/>
          <a:p>
            <a:r>
              <a:rPr lang="en-US" sz="2800" dirty="0"/>
              <a:t>Print student roster</a:t>
            </a:r>
            <a:endParaRPr lang="en-US" sz="2667" dirty="0"/>
          </a:p>
        </p:txBody>
      </p:sp>
      <p:pic>
        <p:nvPicPr>
          <p:cNvPr id="6" name="Picture 5">
            <a:extLst>
              <a:ext uri="{FF2B5EF4-FFF2-40B4-BE49-F238E27FC236}">
                <a16:creationId xmlns:a16="http://schemas.microsoft.com/office/drawing/2014/main" id="{F63FBCC0-EAEA-4D0F-8BB7-A6C7A0A0153C}"/>
              </a:ext>
            </a:extLst>
          </p:cNvPr>
          <p:cNvPicPr>
            <a:picLocks noChangeAspect="1"/>
          </p:cNvPicPr>
          <p:nvPr/>
        </p:nvPicPr>
        <p:blipFill rotWithShape="1">
          <a:blip r:embed="rId3"/>
          <a:srcRect b="9754"/>
          <a:stretch/>
        </p:blipFill>
        <p:spPr>
          <a:xfrm>
            <a:off x="877584" y="991944"/>
            <a:ext cx="7388832" cy="4262340"/>
          </a:xfrm>
          <a:prstGeom prst="rect">
            <a:avLst/>
          </a:prstGeom>
          <a:ln>
            <a:solidFill>
              <a:schemeClr val="tx2">
                <a:lumMod val="40000"/>
                <a:lumOff val="60000"/>
              </a:schemeClr>
            </a:solidFill>
          </a:ln>
        </p:spPr>
      </p:pic>
      <p:pic>
        <p:nvPicPr>
          <p:cNvPr id="4" name="Picture 3">
            <a:extLst>
              <a:ext uri="{FF2B5EF4-FFF2-40B4-BE49-F238E27FC236}">
                <a16:creationId xmlns:a16="http://schemas.microsoft.com/office/drawing/2014/main" id="{A2DE7B10-D81B-46A0-9935-45F90F1EF882}"/>
              </a:ext>
            </a:extLst>
          </p:cNvPr>
          <p:cNvPicPr>
            <a:picLocks noChangeAspect="1"/>
          </p:cNvPicPr>
          <p:nvPr/>
        </p:nvPicPr>
        <p:blipFill>
          <a:blip r:embed="rId4"/>
          <a:stretch>
            <a:fillRect/>
          </a:stretch>
        </p:blipFill>
        <p:spPr>
          <a:xfrm>
            <a:off x="5519831" y="991944"/>
            <a:ext cx="2746585" cy="2486288"/>
          </a:xfrm>
          <a:prstGeom prst="rect">
            <a:avLst/>
          </a:prstGeom>
        </p:spPr>
      </p:pic>
      <p:sp>
        <p:nvSpPr>
          <p:cNvPr id="5" name="Rectangle 4">
            <a:extLst>
              <a:ext uri="{FF2B5EF4-FFF2-40B4-BE49-F238E27FC236}">
                <a16:creationId xmlns:a16="http://schemas.microsoft.com/office/drawing/2014/main" id="{6DD1BF3A-96A1-42E6-84E3-9FA979C1DF78}"/>
              </a:ext>
            </a:extLst>
          </p:cNvPr>
          <p:cNvSpPr/>
          <p:nvPr/>
        </p:nvSpPr>
        <p:spPr>
          <a:xfrm>
            <a:off x="6413242" y="1875034"/>
            <a:ext cx="1181073" cy="22771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121183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sz="3200" dirty="0"/>
              <a:t>Print student roster</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pic>
        <p:nvPicPr>
          <p:cNvPr id="3" name="Picture 2">
            <a:extLst>
              <a:ext uri="{FF2B5EF4-FFF2-40B4-BE49-F238E27FC236}">
                <a16:creationId xmlns:a16="http://schemas.microsoft.com/office/drawing/2014/main" id="{6A0B414E-DFB5-4AFC-BAD5-620B584BEE7A}"/>
              </a:ext>
            </a:extLst>
          </p:cNvPr>
          <p:cNvPicPr>
            <a:picLocks noChangeAspect="1"/>
          </p:cNvPicPr>
          <p:nvPr/>
        </p:nvPicPr>
        <p:blipFill>
          <a:blip r:embed="rId3"/>
          <a:stretch>
            <a:fillRect/>
          </a:stretch>
        </p:blipFill>
        <p:spPr>
          <a:xfrm>
            <a:off x="1270895" y="1569961"/>
            <a:ext cx="2793008" cy="2641523"/>
          </a:xfrm>
          <a:prstGeom prst="rect">
            <a:avLst/>
          </a:prstGeom>
        </p:spPr>
      </p:pic>
      <p:pic>
        <p:nvPicPr>
          <p:cNvPr id="9" name="Picture 8">
            <a:extLst>
              <a:ext uri="{FF2B5EF4-FFF2-40B4-BE49-F238E27FC236}">
                <a16:creationId xmlns:a16="http://schemas.microsoft.com/office/drawing/2014/main" id="{4D41ECA9-25E8-4907-A0DA-6A63CD840D3D}"/>
              </a:ext>
            </a:extLst>
          </p:cNvPr>
          <p:cNvPicPr>
            <a:picLocks noChangeAspect="1"/>
          </p:cNvPicPr>
          <p:nvPr/>
        </p:nvPicPr>
        <p:blipFill>
          <a:blip r:embed="rId4"/>
          <a:stretch>
            <a:fillRect/>
          </a:stretch>
        </p:blipFill>
        <p:spPr>
          <a:xfrm>
            <a:off x="1859343" y="2494559"/>
            <a:ext cx="1385303" cy="233893"/>
          </a:xfrm>
          <a:prstGeom prst="rect">
            <a:avLst/>
          </a:prstGeom>
        </p:spPr>
      </p:pic>
      <p:pic>
        <p:nvPicPr>
          <p:cNvPr id="5" name="Picture 4">
            <a:extLst>
              <a:ext uri="{FF2B5EF4-FFF2-40B4-BE49-F238E27FC236}">
                <a16:creationId xmlns:a16="http://schemas.microsoft.com/office/drawing/2014/main" id="{65AD8A72-E408-4B34-BDF8-8689B93D06CC}"/>
              </a:ext>
            </a:extLst>
          </p:cNvPr>
          <p:cNvPicPr>
            <a:picLocks noChangeAspect="1"/>
          </p:cNvPicPr>
          <p:nvPr/>
        </p:nvPicPr>
        <p:blipFill>
          <a:blip r:embed="rId5"/>
          <a:stretch>
            <a:fillRect/>
          </a:stretch>
        </p:blipFill>
        <p:spPr>
          <a:xfrm>
            <a:off x="1270895" y="1569961"/>
            <a:ext cx="6810375" cy="3635375"/>
          </a:xfrm>
          <a:prstGeom prst="rect">
            <a:avLst/>
          </a:prstGeom>
          <a:ln>
            <a:solidFill>
              <a:schemeClr val="tx2">
                <a:lumMod val="40000"/>
                <a:lumOff val="60000"/>
              </a:schemeClr>
            </a:solidFill>
          </a:ln>
        </p:spPr>
      </p:pic>
      <p:sp>
        <p:nvSpPr>
          <p:cNvPr id="10" name="Rectangle 9">
            <a:extLst>
              <a:ext uri="{FF2B5EF4-FFF2-40B4-BE49-F238E27FC236}">
                <a16:creationId xmlns:a16="http://schemas.microsoft.com/office/drawing/2014/main" id="{F8964869-029E-42DF-9A67-B1F9DC513492}"/>
              </a:ext>
            </a:extLst>
          </p:cNvPr>
          <p:cNvSpPr/>
          <p:nvPr/>
        </p:nvSpPr>
        <p:spPr>
          <a:xfrm>
            <a:off x="1318061" y="3443295"/>
            <a:ext cx="2793009" cy="432253"/>
          </a:xfrm>
          <a:prstGeom prst="rect">
            <a:avLst/>
          </a:prstGeom>
          <a:noFill/>
          <a:ln w="38100" cap="flat" cmpd="sng" algn="ctr">
            <a:solidFill>
              <a:srgbClr val="EB2B8B"/>
            </a:solidFill>
            <a:prstDash val="solid"/>
          </a:ln>
          <a:effectLst/>
        </p:spPr>
        <p:txBody>
          <a:bodyPr rtlCol="0" anchor="ctr"/>
          <a:lstStyle/>
          <a:p>
            <a:pPr algn="ctr" defTabSz="571477" fontAlgn="auto">
              <a:spcBef>
                <a:spcPts val="0"/>
              </a:spcBef>
              <a:spcAft>
                <a:spcPts val="0"/>
              </a:spcAft>
              <a:defRPr/>
            </a:pPr>
            <a:endParaRPr lang="en-US" sz="1125" kern="0">
              <a:solidFill>
                <a:srgbClr val="FFFFFF"/>
              </a:solidFill>
              <a:latin typeface="Arial"/>
              <a:ea typeface="+mn-ea"/>
              <a:cs typeface="Arial" panose="020B0604020202020204" pitchFamily="34" charset="0"/>
            </a:endParaRPr>
          </a:p>
        </p:txBody>
      </p:sp>
    </p:spTree>
    <p:extLst>
      <p:ext uri="{BB962C8B-B14F-4D97-AF65-F5344CB8AC3E}">
        <p14:creationId xmlns:p14="http://schemas.microsoft.com/office/powerpoint/2010/main" val="10361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2C2E-16B1-43B0-BA04-C118B3BC7492}"/>
              </a:ext>
            </a:extLst>
          </p:cNvPr>
          <p:cNvSpPr>
            <a:spLocks noGrp="1"/>
          </p:cNvSpPr>
          <p:nvPr>
            <p:ph type="title"/>
          </p:nvPr>
        </p:nvSpPr>
        <p:spPr/>
        <p:txBody>
          <a:bodyPr/>
          <a:lstStyle/>
          <a:p>
            <a:r>
              <a:rPr lang="en-US" sz="2400" dirty="0"/>
              <a:t>Print student roster</a:t>
            </a:r>
            <a:endParaRPr lang="en-US" sz="2667" dirty="0"/>
          </a:p>
        </p:txBody>
      </p:sp>
      <p:sp>
        <p:nvSpPr>
          <p:cNvPr id="3" name="Slide Number Placeholder 2"/>
          <p:cNvSpPr>
            <a:spLocks noGrp="1"/>
          </p:cNvSpPr>
          <p:nvPr>
            <p:ph type="sldNum" idx="12"/>
          </p:nvPr>
        </p:nvSpPr>
        <p:spPr/>
        <p:txBody>
          <a:bodyPr/>
          <a:lstStyle/>
          <a:p>
            <a:pPr algn="r" defTabSz="761970">
              <a:buSzPct val="25000"/>
            </a:pPr>
            <a:fld id="{00000000-1234-1234-1234-123412341234}" type="slidenum">
              <a:rPr lang="en-US" sz="562" b="1" i="1">
                <a:solidFill>
                  <a:srgbClr val="8A8A8A"/>
                </a:solidFill>
                <a:latin typeface="Roboto"/>
                <a:ea typeface="Roboto"/>
                <a:cs typeface="Roboto"/>
                <a:sym typeface="Roboto"/>
              </a:rPr>
              <a:pPr algn="r" defTabSz="761970">
                <a:buSzPct val="25000"/>
              </a:pPr>
              <a:t>29</a:t>
            </a:fld>
            <a:endParaRPr lang="en-US" sz="562" b="1" i="1">
              <a:solidFill>
                <a:srgbClr val="8A8A8A"/>
              </a:solidFill>
              <a:latin typeface="Roboto"/>
              <a:ea typeface="Roboto"/>
              <a:cs typeface="Roboto"/>
              <a:sym typeface="Roboto"/>
            </a:endParaRPr>
          </a:p>
        </p:txBody>
      </p:sp>
      <p:pic>
        <p:nvPicPr>
          <p:cNvPr id="7" name="Picture 6">
            <a:extLst>
              <a:ext uri="{FF2B5EF4-FFF2-40B4-BE49-F238E27FC236}">
                <a16:creationId xmlns:a16="http://schemas.microsoft.com/office/drawing/2014/main" id="{96ABC7CD-9432-447F-BA0C-93544539DFD8}"/>
              </a:ext>
            </a:extLst>
          </p:cNvPr>
          <p:cNvPicPr>
            <a:picLocks noChangeAspect="1"/>
          </p:cNvPicPr>
          <p:nvPr/>
        </p:nvPicPr>
        <p:blipFill rotWithShape="1">
          <a:blip r:embed="rId3"/>
          <a:srcRect b="7229"/>
          <a:stretch/>
        </p:blipFill>
        <p:spPr>
          <a:xfrm>
            <a:off x="1172198" y="1265262"/>
            <a:ext cx="6572486" cy="3996056"/>
          </a:xfrm>
          <a:prstGeom prst="rect">
            <a:avLst/>
          </a:prstGeom>
          <a:ln>
            <a:solidFill>
              <a:schemeClr val="tx2">
                <a:lumMod val="40000"/>
                <a:lumOff val="60000"/>
              </a:schemeClr>
            </a:solidFill>
          </a:ln>
        </p:spPr>
      </p:pic>
      <p:sp>
        <p:nvSpPr>
          <p:cNvPr id="5" name="Rectangle 4">
            <a:extLst>
              <a:ext uri="{FF2B5EF4-FFF2-40B4-BE49-F238E27FC236}">
                <a16:creationId xmlns:a16="http://schemas.microsoft.com/office/drawing/2014/main" id="{6DD1BF3A-96A1-42E6-84E3-9FA979C1DF78}"/>
              </a:ext>
            </a:extLst>
          </p:cNvPr>
          <p:cNvSpPr/>
          <p:nvPr/>
        </p:nvSpPr>
        <p:spPr>
          <a:xfrm>
            <a:off x="6657476" y="2982905"/>
            <a:ext cx="940695" cy="3520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11164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322AC0-AF24-4524-BC00-26E87A0639C5}"/>
              </a:ext>
            </a:extLst>
          </p:cNvPr>
          <p:cNvSpPr>
            <a:spLocks noGrp="1"/>
          </p:cNvSpPr>
          <p:nvPr>
            <p:ph type="title"/>
          </p:nvPr>
        </p:nvSpPr>
        <p:spPr/>
        <p:txBody>
          <a:bodyPr/>
          <a:lstStyle/>
          <a:p>
            <a:pPr algn="ctr"/>
            <a:r>
              <a:rPr lang="en-US" sz="2800" dirty="0"/>
              <a:t>Briefing #30740 </a:t>
            </a:r>
          </a:p>
        </p:txBody>
      </p:sp>
      <p:sp>
        <p:nvSpPr>
          <p:cNvPr id="9" name="TextBox 8">
            <a:extLst>
              <a:ext uri="{FF2B5EF4-FFF2-40B4-BE49-F238E27FC236}">
                <a16:creationId xmlns:a16="http://schemas.microsoft.com/office/drawing/2014/main" id="{DB3AF688-9A6D-4369-B55A-192AF3F04CD8}"/>
              </a:ext>
            </a:extLst>
          </p:cNvPr>
          <p:cNvSpPr txBox="1"/>
          <p:nvPr/>
        </p:nvSpPr>
        <p:spPr>
          <a:xfrm>
            <a:off x="902678" y="1477108"/>
            <a:ext cx="7659514" cy="738664"/>
          </a:xfrm>
          <a:prstGeom prst="rect">
            <a:avLst/>
          </a:prstGeom>
          <a:noFill/>
        </p:spPr>
        <p:txBody>
          <a:bodyPr wrap="square">
            <a:spAutoFit/>
          </a:bodyPr>
          <a:lstStyle/>
          <a:p>
            <a:r>
              <a:rPr lang="en-US" dirty="0">
                <a:hlinkClick r:id="rId3"/>
              </a:rPr>
              <a:t>https://arda.dadeschools.net/#!/fullWidth/3971</a:t>
            </a:r>
            <a:endParaRPr lang="en-US" dirty="0"/>
          </a:p>
          <a:p>
            <a:endParaRPr lang="en-US" dirty="0"/>
          </a:p>
          <a:p>
            <a:endParaRPr lang="en-US" dirty="0"/>
          </a:p>
        </p:txBody>
      </p:sp>
      <p:pic>
        <p:nvPicPr>
          <p:cNvPr id="11" name="Picture 10" descr="Graphical user interface&#10;&#10;Description automatically generated">
            <a:extLst>
              <a:ext uri="{FF2B5EF4-FFF2-40B4-BE49-F238E27FC236}">
                <a16:creationId xmlns:a16="http://schemas.microsoft.com/office/drawing/2014/main" id="{6820A726-9EE1-47DA-9ED1-F994EA274163}"/>
              </a:ext>
            </a:extLst>
          </p:cNvPr>
          <p:cNvPicPr>
            <a:picLocks noChangeAspect="1"/>
          </p:cNvPicPr>
          <p:nvPr/>
        </p:nvPicPr>
        <p:blipFill>
          <a:blip r:embed="rId4"/>
          <a:stretch>
            <a:fillRect/>
          </a:stretch>
        </p:blipFill>
        <p:spPr>
          <a:xfrm>
            <a:off x="902678" y="2215772"/>
            <a:ext cx="4466492" cy="1910751"/>
          </a:xfrm>
          <a:prstGeom prst="rect">
            <a:avLst/>
          </a:prstGeom>
        </p:spPr>
      </p:pic>
    </p:spTree>
    <p:extLst>
      <p:ext uri="{BB962C8B-B14F-4D97-AF65-F5344CB8AC3E}">
        <p14:creationId xmlns:p14="http://schemas.microsoft.com/office/powerpoint/2010/main" val="1797369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2C2E-16B1-43B0-BA04-C118B3BC7492}"/>
              </a:ext>
            </a:extLst>
          </p:cNvPr>
          <p:cNvSpPr>
            <a:spLocks noGrp="1"/>
          </p:cNvSpPr>
          <p:nvPr>
            <p:ph type="title"/>
          </p:nvPr>
        </p:nvSpPr>
        <p:spPr/>
        <p:txBody>
          <a:bodyPr/>
          <a:lstStyle/>
          <a:p>
            <a:r>
              <a:rPr lang="en-US" sz="2400" dirty="0"/>
              <a:t>Print student roster</a:t>
            </a:r>
            <a:endParaRPr lang="en-US" sz="2667" dirty="0"/>
          </a:p>
        </p:txBody>
      </p:sp>
      <p:sp>
        <p:nvSpPr>
          <p:cNvPr id="3" name="Slide Number Placeholder 2"/>
          <p:cNvSpPr>
            <a:spLocks noGrp="1"/>
          </p:cNvSpPr>
          <p:nvPr>
            <p:ph type="sldNum" idx="12"/>
          </p:nvPr>
        </p:nvSpPr>
        <p:spPr/>
        <p:txBody>
          <a:bodyPr/>
          <a:lstStyle/>
          <a:p>
            <a:pPr algn="r" defTabSz="761970">
              <a:buSzPct val="25000"/>
            </a:pPr>
            <a:fld id="{00000000-1234-1234-1234-123412341234}" type="slidenum">
              <a:rPr lang="en-US" sz="562" b="1" i="1">
                <a:solidFill>
                  <a:srgbClr val="8A8A8A"/>
                </a:solidFill>
                <a:latin typeface="Roboto"/>
                <a:ea typeface="Roboto"/>
                <a:cs typeface="Roboto"/>
                <a:sym typeface="Roboto"/>
              </a:rPr>
              <a:pPr algn="r" defTabSz="761970">
                <a:buSzPct val="25000"/>
              </a:pPr>
              <a:t>30</a:t>
            </a:fld>
            <a:endParaRPr lang="en-US" sz="562" b="1" i="1">
              <a:solidFill>
                <a:srgbClr val="8A8A8A"/>
              </a:solidFill>
              <a:latin typeface="Roboto"/>
              <a:ea typeface="Roboto"/>
              <a:cs typeface="Roboto"/>
              <a:sym typeface="Roboto"/>
            </a:endParaRPr>
          </a:p>
        </p:txBody>
      </p:sp>
      <p:pic>
        <p:nvPicPr>
          <p:cNvPr id="4" name="Picture 3">
            <a:extLst>
              <a:ext uri="{FF2B5EF4-FFF2-40B4-BE49-F238E27FC236}">
                <a16:creationId xmlns:a16="http://schemas.microsoft.com/office/drawing/2014/main" id="{EDCB9CEF-F5D8-4766-B21B-3ED823E68BAF}"/>
              </a:ext>
            </a:extLst>
          </p:cNvPr>
          <p:cNvPicPr>
            <a:picLocks noChangeAspect="1"/>
          </p:cNvPicPr>
          <p:nvPr/>
        </p:nvPicPr>
        <p:blipFill rotWithShape="1">
          <a:blip r:embed="rId3"/>
          <a:srcRect b="10890"/>
          <a:stretch/>
        </p:blipFill>
        <p:spPr>
          <a:xfrm>
            <a:off x="1246842" y="1229917"/>
            <a:ext cx="6651625" cy="3982163"/>
          </a:xfrm>
          <a:prstGeom prst="rect">
            <a:avLst/>
          </a:prstGeom>
          <a:ln>
            <a:solidFill>
              <a:schemeClr val="tx2">
                <a:lumMod val="40000"/>
                <a:lumOff val="60000"/>
              </a:schemeClr>
            </a:solidFill>
          </a:ln>
        </p:spPr>
      </p:pic>
      <p:sp>
        <p:nvSpPr>
          <p:cNvPr id="5" name="Rectangle 4">
            <a:extLst>
              <a:ext uri="{FF2B5EF4-FFF2-40B4-BE49-F238E27FC236}">
                <a16:creationId xmlns:a16="http://schemas.microsoft.com/office/drawing/2014/main" id="{6DD1BF3A-96A1-42E6-84E3-9FA979C1DF78}"/>
              </a:ext>
            </a:extLst>
          </p:cNvPr>
          <p:cNvSpPr/>
          <p:nvPr/>
        </p:nvSpPr>
        <p:spPr>
          <a:xfrm>
            <a:off x="3885305" y="3789631"/>
            <a:ext cx="809599" cy="5529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
        <p:nvSpPr>
          <p:cNvPr id="8" name="Rectangle 7">
            <a:extLst>
              <a:ext uri="{FF2B5EF4-FFF2-40B4-BE49-F238E27FC236}">
                <a16:creationId xmlns:a16="http://schemas.microsoft.com/office/drawing/2014/main" id="{FBA21802-2D78-4035-AF5A-26711D9F4D17}"/>
              </a:ext>
            </a:extLst>
          </p:cNvPr>
          <p:cNvSpPr/>
          <p:nvPr/>
        </p:nvSpPr>
        <p:spPr>
          <a:xfrm>
            <a:off x="6740756" y="3789631"/>
            <a:ext cx="690793" cy="5529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
        <p:nvSpPr>
          <p:cNvPr id="9" name="Rectangle 8">
            <a:extLst>
              <a:ext uri="{FF2B5EF4-FFF2-40B4-BE49-F238E27FC236}">
                <a16:creationId xmlns:a16="http://schemas.microsoft.com/office/drawing/2014/main" id="{5DF365B0-A034-49DE-B3AB-0FDC89C769B5}"/>
              </a:ext>
            </a:extLst>
          </p:cNvPr>
          <p:cNvSpPr/>
          <p:nvPr/>
        </p:nvSpPr>
        <p:spPr>
          <a:xfrm>
            <a:off x="7289285" y="1655769"/>
            <a:ext cx="527361" cy="45816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19496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97BE24-83ED-44C4-BADC-9DE332552271}"/>
              </a:ext>
            </a:extLst>
          </p:cNvPr>
          <p:cNvSpPr>
            <a:spLocks noGrp="1"/>
          </p:cNvSpPr>
          <p:nvPr>
            <p:ph type="body" sz="quarter" idx="12"/>
          </p:nvPr>
        </p:nvSpPr>
        <p:spPr>
          <a:xfrm>
            <a:off x="457200" y="1790700"/>
            <a:ext cx="7467600" cy="1371600"/>
          </a:xfrm>
        </p:spPr>
        <p:txBody>
          <a:bodyPr>
            <a:noAutofit/>
          </a:bodyPr>
          <a:lstStyle/>
          <a:p>
            <a:r>
              <a:rPr lang="en-US" sz="4400" dirty="0"/>
              <a:t>Non-participation characteristics</a:t>
            </a:r>
          </a:p>
        </p:txBody>
      </p:sp>
    </p:spTree>
    <p:extLst>
      <p:ext uri="{BB962C8B-B14F-4D97-AF65-F5344CB8AC3E}">
        <p14:creationId xmlns:p14="http://schemas.microsoft.com/office/powerpoint/2010/main" val="1603575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Non-Participation Characteristics</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sp>
        <p:nvSpPr>
          <p:cNvPr id="4" name="TextBox 3">
            <a:extLst>
              <a:ext uri="{FF2B5EF4-FFF2-40B4-BE49-F238E27FC236}">
                <a16:creationId xmlns:a16="http://schemas.microsoft.com/office/drawing/2014/main" id="{7DA4D33F-B205-4A71-A743-BFF8034E0B9D}"/>
              </a:ext>
            </a:extLst>
          </p:cNvPr>
          <p:cNvSpPr txBox="1"/>
          <p:nvPr/>
        </p:nvSpPr>
        <p:spPr>
          <a:xfrm>
            <a:off x="1142999" y="1001911"/>
            <a:ext cx="2414828" cy="323165"/>
          </a:xfrm>
          <a:prstGeom prst="rect">
            <a:avLst/>
          </a:prstGeom>
          <a:noFill/>
        </p:spPr>
        <p:txBody>
          <a:bodyPr wrap="none" rtlCol="0">
            <a:spAutoFit/>
          </a:bodyPr>
          <a:lstStyle/>
          <a:p>
            <a:pPr defTabSz="761970"/>
            <a:r>
              <a:rPr lang="en-US" sz="1500" dirty="0">
                <a:solidFill>
                  <a:srgbClr val="000000"/>
                </a:solidFill>
                <a:latin typeface="Calibri" panose="020F0502020204030204" pitchFamily="34" charset="0"/>
                <a:ea typeface="+mn-ea"/>
                <a:cs typeface="Arial" panose="020B0604020202020204" pitchFamily="34" charset="0"/>
              </a:rPr>
              <a:t>How to select characteristics</a:t>
            </a:r>
          </a:p>
        </p:txBody>
      </p:sp>
      <p:pic>
        <p:nvPicPr>
          <p:cNvPr id="3" name="Picture 2">
            <a:extLst>
              <a:ext uri="{FF2B5EF4-FFF2-40B4-BE49-F238E27FC236}">
                <a16:creationId xmlns:a16="http://schemas.microsoft.com/office/drawing/2014/main" id="{6A0B414E-DFB5-4AFC-BAD5-620B584BEE7A}"/>
              </a:ext>
            </a:extLst>
          </p:cNvPr>
          <p:cNvPicPr>
            <a:picLocks noChangeAspect="1"/>
          </p:cNvPicPr>
          <p:nvPr/>
        </p:nvPicPr>
        <p:blipFill>
          <a:blip r:embed="rId3"/>
          <a:stretch>
            <a:fillRect/>
          </a:stretch>
        </p:blipFill>
        <p:spPr>
          <a:xfrm>
            <a:off x="1270895" y="1569961"/>
            <a:ext cx="2793008" cy="2641523"/>
          </a:xfrm>
          <a:prstGeom prst="rect">
            <a:avLst/>
          </a:prstGeom>
        </p:spPr>
      </p:pic>
      <p:pic>
        <p:nvPicPr>
          <p:cNvPr id="9" name="Picture 8">
            <a:extLst>
              <a:ext uri="{FF2B5EF4-FFF2-40B4-BE49-F238E27FC236}">
                <a16:creationId xmlns:a16="http://schemas.microsoft.com/office/drawing/2014/main" id="{4D41ECA9-25E8-4907-A0DA-6A63CD840D3D}"/>
              </a:ext>
            </a:extLst>
          </p:cNvPr>
          <p:cNvPicPr>
            <a:picLocks noChangeAspect="1"/>
          </p:cNvPicPr>
          <p:nvPr/>
        </p:nvPicPr>
        <p:blipFill>
          <a:blip r:embed="rId4"/>
          <a:stretch>
            <a:fillRect/>
          </a:stretch>
        </p:blipFill>
        <p:spPr>
          <a:xfrm>
            <a:off x="1859343" y="2494559"/>
            <a:ext cx="1385303" cy="233893"/>
          </a:xfrm>
          <a:prstGeom prst="rect">
            <a:avLst/>
          </a:prstGeom>
        </p:spPr>
      </p:pic>
      <p:pic>
        <p:nvPicPr>
          <p:cNvPr id="5" name="Picture 4">
            <a:extLst>
              <a:ext uri="{FF2B5EF4-FFF2-40B4-BE49-F238E27FC236}">
                <a16:creationId xmlns:a16="http://schemas.microsoft.com/office/drawing/2014/main" id="{65AD8A72-E408-4B34-BDF8-8689B93D06CC}"/>
              </a:ext>
            </a:extLst>
          </p:cNvPr>
          <p:cNvPicPr>
            <a:picLocks noChangeAspect="1"/>
          </p:cNvPicPr>
          <p:nvPr/>
        </p:nvPicPr>
        <p:blipFill>
          <a:blip r:embed="rId5"/>
          <a:stretch>
            <a:fillRect/>
          </a:stretch>
        </p:blipFill>
        <p:spPr>
          <a:xfrm>
            <a:off x="1270895" y="1439333"/>
            <a:ext cx="6810375" cy="3635375"/>
          </a:xfrm>
          <a:prstGeom prst="rect">
            <a:avLst/>
          </a:prstGeom>
          <a:ln>
            <a:solidFill>
              <a:schemeClr val="tx2">
                <a:lumMod val="40000"/>
                <a:lumOff val="60000"/>
              </a:schemeClr>
            </a:solidFill>
          </a:ln>
        </p:spPr>
      </p:pic>
      <p:sp>
        <p:nvSpPr>
          <p:cNvPr id="10" name="Rectangle 9">
            <a:extLst>
              <a:ext uri="{FF2B5EF4-FFF2-40B4-BE49-F238E27FC236}">
                <a16:creationId xmlns:a16="http://schemas.microsoft.com/office/drawing/2014/main" id="{F8964869-029E-42DF-9A67-B1F9DC513492}"/>
              </a:ext>
            </a:extLst>
          </p:cNvPr>
          <p:cNvSpPr/>
          <p:nvPr/>
        </p:nvSpPr>
        <p:spPr>
          <a:xfrm>
            <a:off x="1270895" y="3363822"/>
            <a:ext cx="2793009" cy="432253"/>
          </a:xfrm>
          <a:prstGeom prst="rect">
            <a:avLst/>
          </a:prstGeom>
          <a:noFill/>
          <a:ln w="38100" cap="flat" cmpd="sng" algn="ctr">
            <a:solidFill>
              <a:srgbClr val="EB2B8B"/>
            </a:solidFill>
            <a:prstDash val="solid"/>
          </a:ln>
          <a:effectLst/>
        </p:spPr>
        <p:txBody>
          <a:bodyPr rtlCol="0" anchor="ctr"/>
          <a:lstStyle/>
          <a:p>
            <a:pPr algn="ctr" defTabSz="571477" fontAlgn="auto">
              <a:spcBef>
                <a:spcPts val="0"/>
              </a:spcBef>
              <a:spcAft>
                <a:spcPts val="0"/>
              </a:spcAft>
              <a:defRPr/>
            </a:pPr>
            <a:endParaRPr lang="en-US" sz="1125" kern="0">
              <a:solidFill>
                <a:srgbClr val="FFFFFF"/>
              </a:solidFill>
              <a:latin typeface="Arial"/>
              <a:ea typeface="+mn-ea"/>
              <a:cs typeface="Arial" panose="020B0604020202020204" pitchFamily="34" charset="0"/>
            </a:endParaRPr>
          </a:p>
        </p:txBody>
      </p:sp>
      <p:pic>
        <p:nvPicPr>
          <p:cNvPr id="11" name="Picture 10">
            <a:extLst>
              <a:ext uri="{FF2B5EF4-FFF2-40B4-BE49-F238E27FC236}">
                <a16:creationId xmlns:a16="http://schemas.microsoft.com/office/drawing/2014/main" id="{1DCB5611-DF54-4547-BD51-8B6956387721}"/>
              </a:ext>
            </a:extLst>
          </p:cNvPr>
          <p:cNvPicPr>
            <a:picLocks noChangeAspect="1"/>
          </p:cNvPicPr>
          <p:nvPr/>
        </p:nvPicPr>
        <p:blipFill>
          <a:blip r:embed="rId6"/>
          <a:stretch>
            <a:fillRect/>
          </a:stretch>
        </p:blipFill>
        <p:spPr>
          <a:xfrm>
            <a:off x="6208535" y="5431804"/>
            <a:ext cx="1651196" cy="121599"/>
          </a:xfrm>
          <a:prstGeom prst="rect">
            <a:avLst/>
          </a:prstGeom>
        </p:spPr>
      </p:pic>
    </p:spTree>
    <p:extLst>
      <p:ext uri="{BB962C8B-B14F-4D97-AF65-F5344CB8AC3E}">
        <p14:creationId xmlns:p14="http://schemas.microsoft.com/office/powerpoint/2010/main" val="22916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Non-Participation Characteristics</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sp>
        <p:nvSpPr>
          <p:cNvPr id="4" name="TextBox 3">
            <a:extLst>
              <a:ext uri="{FF2B5EF4-FFF2-40B4-BE49-F238E27FC236}">
                <a16:creationId xmlns:a16="http://schemas.microsoft.com/office/drawing/2014/main" id="{7DA4D33F-B205-4A71-A743-BFF8034E0B9D}"/>
              </a:ext>
            </a:extLst>
          </p:cNvPr>
          <p:cNvSpPr txBox="1"/>
          <p:nvPr/>
        </p:nvSpPr>
        <p:spPr>
          <a:xfrm>
            <a:off x="1142999" y="1001911"/>
            <a:ext cx="2414828" cy="323165"/>
          </a:xfrm>
          <a:prstGeom prst="rect">
            <a:avLst/>
          </a:prstGeom>
          <a:noFill/>
        </p:spPr>
        <p:txBody>
          <a:bodyPr wrap="none" rtlCol="0">
            <a:spAutoFit/>
          </a:bodyPr>
          <a:lstStyle/>
          <a:p>
            <a:pPr defTabSz="761970"/>
            <a:r>
              <a:rPr lang="en-US" sz="1500" dirty="0">
                <a:solidFill>
                  <a:srgbClr val="000000"/>
                </a:solidFill>
                <a:latin typeface="Calibri" panose="020F0502020204030204" pitchFamily="34" charset="0"/>
                <a:ea typeface="+mn-ea"/>
                <a:cs typeface="Arial" panose="020B0604020202020204" pitchFamily="34" charset="0"/>
              </a:rPr>
              <a:t>How to select characteristics</a:t>
            </a:r>
          </a:p>
        </p:txBody>
      </p:sp>
      <p:pic>
        <p:nvPicPr>
          <p:cNvPr id="7" name="Picture 6">
            <a:extLst>
              <a:ext uri="{FF2B5EF4-FFF2-40B4-BE49-F238E27FC236}">
                <a16:creationId xmlns:a16="http://schemas.microsoft.com/office/drawing/2014/main" id="{5DA6CB10-1B90-4BEA-88AC-9E614E1AE4C1}"/>
              </a:ext>
            </a:extLst>
          </p:cNvPr>
          <p:cNvPicPr>
            <a:picLocks noChangeAspect="1"/>
          </p:cNvPicPr>
          <p:nvPr/>
        </p:nvPicPr>
        <p:blipFill rotWithShape="1">
          <a:blip r:embed="rId3"/>
          <a:srcRect b="10458"/>
          <a:stretch/>
        </p:blipFill>
        <p:spPr>
          <a:xfrm>
            <a:off x="1218790" y="1362163"/>
            <a:ext cx="6572486" cy="3856951"/>
          </a:xfrm>
          <a:prstGeom prst="rect">
            <a:avLst/>
          </a:prstGeom>
          <a:ln>
            <a:solidFill>
              <a:schemeClr val="tx2">
                <a:lumMod val="40000"/>
                <a:lumOff val="60000"/>
              </a:schemeClr>
            </a:solidFill>
          </a:ln>
        </p:spPr>
      </p:pic>
      <p:pic>
        <p:nvPicPr>
          <p:cNvPr id="9" name="Picture 8">
            <a:extLst>
              <a:ext uri="{FF2B5EF4-FFF2-40B4-BE49-F238E27FC236}">
                <a16:creationId xmlns:a16="http://schemas.microsoft.com/office/drawing/2014/main" id="{32F5E051-D38A-42F8-ACAF-2A325FEE0581}"/>
              </a:ext>
            </a:extLst>
          </p:cNvPr>
          <p:cNvPicPr>
            <a:picLocks noChangeAspect="1"/>
          </p:cNvPicPr>
          <p:nvPr/>
        </p:nvPicPr>
        <p:blipFill>
          <a:blip r:embed="rId4"/>
          <a:stretch>
            <a:fillRect/>
          </a:stretch>
        </p:blipFill>
        <p:spPr>
          <a:xfrm>
            <a:off x="4505033" y="3439351"/>
            <a:ext cx="771613" cy="378842"/>
          </a:xfrm>
          <a:prstGeom prst="rect">
            <a:avLst/>
          </a:prstGeom>
        </p:spPr>
      </p:pic>
    </p:spTree>
    <p:extLst>
      <p:ext uri="{BB962C8B-B14F-4D97-AF65-F5344CB8AC3E}">
        <p14:creationId xmlns:p14="http://schemas.microsoft.com/office/powerpoint/2010/main" val="28014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Non-Participation Characteristics</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sp>
        <p:nvSpPr>
          <p:cNvPr id="4" name="TextBox 3">
            <a:extLst>
              <a:ext uri="{FF2B5EF4-FFF2-40B4-BE49-F238E27FC236}">
                <a16:creationId xmlns:a16="http://schemas.microsoft.com/office/drawing/2014/main" id="{7DA4D33F-B205-4A71-A743-BFF8034E0B9D}"/>
              </a:ext>
            </a:extLst>
          </p:cNvPr>
          <p:cNvSpPr txBox="1"/>
          <p:nvPr/>
        </p:nvSpPr>
        <p:spPr>
          <a:xfrm>
            <a:off x="1142999" y="1001911"/>
            <a:ext cx="2414828" cy="323165"/>
          </a:xfrm>
          <a:prstGeom prst="rect">
            <a:avLst/>
          </a:prstGeom>
          <a:noFill/>
        </p:spPr>
        <p:txBody>
          <a:bodyPr wrap="none" rtlCol="0">
            <a:spAutoFit/>
          </a:bodyPr>
          <a:lstStyle/>
          <a:p>
            <a:pPr defTabSz="761970"/>
            <a:r>
              <a:rPr lang="en-US" sz="1500" dirty="0">
                <a:solidFill>
                  <a:srgbClr val="000000"/>
                </a:solidFill>
                <a:latin typeface="Calibri" panose="020F0502020204030204" pitchFamily="34" charset="0"/>
                <a:ea typeface="+mn-ea"/>
                <a:cs typeface="Arial" panose="020B0604020202020204" pitchFamily="34" charset="0"/>
              </a:rPr>
              <a:t>How to select characteristics</a:t>
            </a:r>
          </a:p>
        </p:txBody>
      </p:sp>
      <p:pic>
        <p:nvPicPr>
          <p:cNvPr id="3" name="Picture 2">
            <a:extLst>
              <a:ext uri="{FF2B5EF4-FFF2-40B4-BE49-F238E27FC236}">
                <a16:creationId xmlns:a16="http://schemas.microsoft.com/office/drawing/2014/main" id="{E8745FF9-0B4F-4897-BB90-468DCC557291}"/>
              </a:ext>
            </a:extLst>
          </p:cNvPr>
          <p:cNvPicPr>
            <a:picLocks noChangeAspect="1"/>
          </p:cNvPicPr>
          <p:nvPr/>
        </p:nvPicPr>
        <p:blipFill rotWithShape="1">
          <a:blip r:embed="rId3"/>
          <a:srcRect b="10383"/>
          <a:stretch/>
        </p:blipFill>
        <p:spPr>
          <a:xfrm>
            <a:off x="1142999" y="1376800"/>
            <a:ext cx="6356623" cy="3828246"/>
          </a:xfrm>
          <a:prstGeom prst="rect">
            <a:avLst/>
          </a:prstGeom>
          <a:ln>
            <a:solidFill>
              <a:schemeClr val="tx2">
                <a:lumMod val="40000"/>
                <a:lumOff val="60000"/>
              </a:schemeClr>
            </a:solidFill>
          </a:ln>
        </p:spPr>
      </p:pic>
      <p:pic>
        <p:nvPicPr>
          <p:cNvPr id="9" name="Picture 8">
            <a:extLst>
              <a:ext uri="{FF2B5EF4-FFF2-40B4-BE49-F238E27FC236}">
                <a16:creationId xmlns:a16="http://schemas.microsoft.com/office/drawing/2014/main" id="{32F5E051-D38A-42F8-ACAF-2A325FEE0581}"/>
              </a:ext>
            </a:extLst>
          </p:cNvPr>
          <p:cNvPicPr>
            <a:picLocks noChangeAspect="1"/>
          </p:cNvPicPr>
          <p:nvPr/>
        </p:nvPicPr>
        <p:blipFill>
          <a:blip r:embed="rId4"/>
          <a:stretch>
            <a:fillRect/>
          </a:stretch>
        </p:blipFill>
        <p:spPr>
          <a:xfrm>
            <a:off x="1258571" y="4445877"/>
            <a:ext cx="771613" cy="378842"/>
          </a:xfrm>
          <a:prstGeom prst="rect">
            <a:avLst/>
          </a:prstGeom>
        </p:spPr>
      </p:pic>
    </p:spTree>
    <p:extLst>
      <p:ext uri="{BB962C8B-B14F-4D97-AF65-F5344CB8AC3E}">
        <p14:creationId xmlns:p14="http://schemas.microsoft.com/office/powerpoint/2010/main" val="36280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00F7B304-6E7A-4A44-A3AF-1D4EA6EAF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629" y="1325076"/>
            <a:ext cx="6685877" cy="401933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Non-Participation Characteristics</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sp>
        <p:nvSpPr>
          <p:cNvPr id="4" name="TextBox 3">
            <a:extLst>
              <a:ext uri="{FF2B5EF4-FFF2-40B4-BE49-F238E27FC236}">
                <a16:creationId xmlns:a16="http://schemas.microsoft.com/office/drawing/2014/main" id="{7DA4D33F-B205-4A71-A743-BFF8034E0B9D}"/>
              </a:ext>
            </a:extLst>
          </p:cNvPr>
          <p:cNvSpPr txBox="1"/>
          <p:nvPr/>
        </p:nvSpPr>
        <p:spPr>
          <a:xfrm>
            <a:off x="1142999" y="1001911"/>
            <a:ext cx="2414828" cy="323165"/>
          </a:xfrm>
          <a:prstGeom prst="rect">
            <a:avLst/>
          </a:prstGeom>
          <a:noFill/>
        </p:spPr>
        <p:txBody>
          <a:bodyPr wrap="none" rtlCol="0">
            <a:spAutoFit/>
          </a:bodyPr>
          <a:lstStyle/>
          <a:p>
            <a:pPr defTabSz="761970"/>
            <a:r>
              <a:rPr lang="en-US" sz="1500" dirty="0">
                <a:solidFill>
                  <a:srgbClr val="000000"/>
                </a:solidFill>
                <a:latin typeface="Calibri" panose="020F0502020204030204" pitchFamily="34" charset="0"/>
                <a:ea typeface="+mn-ea"/>
                <a:cs typeface="Arial" panose="020B0604020202020204" pitchFamily="34" charset="0"/>
              </a:rPr>
              <a:t>How to select characteristics</a:t>
            </a:r>
          </a:p>
        </p:txBody>
      </p:sp>
      <p:pic>
        <p:nvPicPr>
          <p:cNvPr id="16" name="Picture 15">
            <a:extLst>
              <a:ext uri="{FF2B5EF4-FFF2-40B4-BE49-F238E27FC236}">
                <a16:creationId xmlns:a16="http://schemas.microsoft.com/office/drawing/2014/main" id="{091AE9DF-34FF-46A3-B63D-49AF81101202}"/>
              </a:ext>
            </a:extLst>
          </p:cNvPr>
          <p:cNvPicPr>
            <a:picLocks noChangeAspect="1"/>
          </p:cNvPicPr>
          <p:nvPr/>
        </p:nvPicPr>
        <p:blipFill>
          <a:blip r:embed="rId4"/>
          <a:stretch>
            <a:fillRect/>
          </a:stretch>
        </p:blipFill>
        <p:spPr>
          <a:xfrm>
            <a:off x="1175272" y="3926541"/>
            <a:ext cx="2429754" cy="623944"/>
          </a:xfrm>
          <a:prstGeom prst="rect">
            <a:avLst/>
          </a:prstGeom>
        </p:spPr>
      </p:pic>
      <p:pic>
        <p:nvPicPr>
          <p:cNvPr id="11" name="Picture 10">
            <a:extLst>
              <a:ext uri="{FF2B5EF4-FFF2-40B4-BE49-F238E27FC236}">
                <a16:creationId xmlns:a16="http://schemas.microsoft.com/office/drawing/2014/main" id="{CBC4C17D-922D-43C4-8AE8-3CB6AECE7433}"/>
              </a:ext>
            </a:extLst>
          </p:cNvPr>
          <p:cNvPicPr>
            <a:picLocks noChangeAspect="1"/>
          </p:cNvPicPr>
          <p:nvPr/>
        </p:nvPicPr>
        <p:blipFill>
          <a:blip r:embed="rId4"/>
          <a:stretch>
            <a:fillRect/>
          </a:stretch>
        </p:blipFill>
        <p:spPr>
          <a:xfrm>
            <a:off x="4059710" y="1985840"/>
            <a:ext cx="3287763" cy="1666670"/>
          </a:xfrm>
          <a:prstGeom prst="rect">
            <a:avLst/>
          </a:prstGeom>
          <a:ln>
            <a:noFill/>
          </a:ln>
        </p:spPr>
      </p:pic>
    </p:spTree>
    <p:extLst>
      <p:ext uri="{BB962C8B-B14F-4D97-AF65-F5344CB8AC3E}">
        <p14:creationId xmlns:p14="http://schemas.microsoft.com/office/powerpoint/2010/main" val="12697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Assessing students</a:t>
            </a:r>
          </a:p>
        </p:txBody>
      </p:sp>
    </p:spTree>
    <p:extLst>
      <p:ext uri="{BB962C8B-B14F-4D97-AF65-F5344CB8AC3E}">
        <p14:creationId xmlns:p14="http://schemas.microsoft.com/office/powerpoint/2010/main" val="3202261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1255" y="1255593"/>
            <a:ext cx="7041490" cy="4109060"/>
          </a:xfrm>
          <a:prstGeom prst="rect">
            <a:avLst/>
          </a:prstGeom>
        </p:spPr>
      </p:pic>
      <p:sp>
        <p:nvSpPr>
          <p:cNvPr id="4" name="Title 3"/>
          <p:cNvSpPr>
            <a:spLocks noGrp="1"/>
          </p:cNvSpPr>
          <p:nvPr>
            <p:ph type="title"/>
          </p:nvPr>
        </p:nvSpPr>
        <p:spPr>
          <a:xfrm>
            <a:off x="581810" y="-10627"/>
            <a:ext cx="7980380" cy="952500"/>
          </a:xfrm>
        </p:spPr>
        <p:txBody>
          <a:bodyPr/>
          <a:lstStyle/>
          <a:p>
            <a:r>
              <a:rPr lang="en-US" dirty="0"/>
              <a:t>Access your district FLKRS site</a:t>
            </a:r>
          </a:p>
        </p:txBody>
      </p:sp>
      <p:sp>
        <p:nvSpPr>
          <p:cNvPr id="5" name="Text Placeholder 4"/>
          <p:cNvSpPr>
            <a:spLocks noGrp="1"/>
          </p:cNvSpPr>
          <p:nvPr>
            <p:ph type="body" sz="quarter" idx="34"/>
          </p:nvPr>
        </p:nvSpPr>
        <p:spPr>
          <a:xfrm>
            <a:off x="581810" y="722024"/>
            <a:ext cx="8421762" cy="374385"/>
          </a:xfrm>
        </p:spPr>
        <p:txBody>
          <a:bodyPr/>
          <a:lstStyle/>
          <a:p>
            <a:r>
              <a:rPr lang="en-US" sz="1800" dirty="0">
                <a:hlinkClick r:id="rId4"/>
              </a:rPr>
              <a:t>http://www.fldoe.org/accountability/assessments/k-12-student-assessment/flkrs</a:t>
            </a:r>
            <a:r>
              <a:rPr lang="en-US" sz="1800" dirty="0"/>
              <a:t> </a:t>
            </a:r>
          </a:p>
        </p:txBody>
      </p:sp>
      <p:sp>
        <p:nvSpPr>
          <p:cNvPr id="6" name="Right Arrow 6">
            <a:extLst>
              <a:ext uri="{FF2B5EF4-FFF2-40B4-BE49-F238E27FC236}">
                <a16:creationId xmlns:a16="http://schemas.microsoft.com/office/drawing/2014/main" id="{4868169A-AB54-4478-A63E-12A5024B7F74}"/>
              </a:ext>
            </a:extLst>
          </p:cNvPr>
          <p:cNvSpPr/>
          <p:nvPr/>
        </p:nvSpPr>
        <p:spPr>
          <a:xfrm rot="10800000">
            <a:off x="2388195" y="2599093"/>
            <a:ext cx="998719" cy="248450"/>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83894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0627"/>
            <a:ext cx="7980380" cy="952500"/>
          </a:xfrm>
        </p:spPr>
        <p:txBody>
          <a:bodyPr/>
          <a:lstStyle/>
          <a:p>
            <a:r>
              <a:rPr lang="en-US" dirty="0"/>
              <a:t>Access your district FLKRS site</a:t>
            </a:r>
          </a:p>
        </p:txBody>
      </p:sp>
      <p:sp>
        <p:nvSpPr>
          <p:cNvPr id="5" name="Text Placeholder 4"/>
          <p:cNvSpPr>
            <a:spLocks noGrp="1"/>
          </p:cNvSpPr>
          <p:nvPr>
            <p:ph type="body" sz="quarter" idx="34"/>
          </p:nvPr>
        </p:nvSpPr>
        <p:spPr>
          <a:xfrm>
            <a:off x="581810" y="696266"/>
            <a:ext cx="8421762" cy="374385"/>
          </a:xfrm>
        </p:spPr>
        <p:txBody>
          <a:bodyPr/>
          <a:lstStyle/>
          <a:p>
            <a:r>
              <a:rPr lang="en-US" sz="1800" dirty="0">
                <a:hlinkClick r:id="rId3"/>
              </a:rPr>
              <a:t>http://www.fldoe.org/accountability/assessments/k-12-student-assessment/flkrs</a:t>
            </a:r>
            <a:r>
              <a:rPr lang="en-US" sz="1800" dirty="0"/>
              <a:t> </a:t>
            </a:r>
          </a:p>
        </p:txBody>
      </p:sp>
      <p:sp>
        <p:nvSpPr>
          <p:cNvPr id="8" name="TextBox 7"/>
          <p:cNvSpPr txBox="1"/>
          <p:nvPr/>
        </p:nvSpPr>
        <p:spPr>
          <a:xfrm>
            <a:off x="5231576" y="1484624"/>
            <a:ext cx="3459621" cy="369332"/>
          </a:xfrm>
          <a:prstGeom prst="rect">
            <a:avLst/>
          </a:prstGeom>
          <a:noFill/>
        </p:spPr>
        <p:txBody>
          <a:bodyPr wrap="square" rtlCol="0">
            <a:spAutoFit/>
          </a:bodyPr>
          <a:lstStyle/>
          <a:p>
            <a:r>
              <a:rPr lang="en-US" sz="1800" dirty="0">
                <a:solidFill>
                  <a:schemeClr val="tx1">
                    <a:lumMod val="90000"/>
                    <a:lumOff val="10000"/>
                  </a:schemeClr>
                </a:solidFill>
                <a:latin typeface="+mn-lt"/>
                <a:cs typeface="Avenir Light"/>
              </a:rPr>
              <a:t>Select your district from the list</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970643" y="1984591"/>
            <a:ext cx="4046491" cy="3570314"/>
          </a:xfrm>
          <a:prstGeom prst="rect">
            <a:avLst/>
          </a:prstGeom>
          <a:noFill/>
          <a:ln w="9525">
            <a:solidFill>
              <a:schemeClr val="tx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67148" y="1592878"/>
            <a:ext cx="4404851" cy="369332"/>
          </a:xfrm>
          <a:prstGeom prst="rect">
            <a:avLst/>
          </a:prstGeom>
          <a:noFill/>
        </p:spPr>
        <p:txBody>
          <a:bodyPr wrap="square" rtlCol="0">
            <a:spAutoFit/>
          </a:bodyPr>
          <a:lstStyle/>
          <a:p>
            <a:r>
              <a:rPr lang="en-US" sz="1800" dirty="0">
                <a:solidFill>
                  <a:schemeClr val="tx1">
                    <a:lumMod val="90000"/>
                    <a:lumOff val="10000"/>
                  </a:schemeClr>
                </a:solidFill>
                <a:latin typeface="+mn-lt"/>
                <a:cs typeface="Avenir Light"/>
              </a:rPr>
              <a:t>Click “Access your District’s FLKRS Site”</a:t>
            </a:r>
          </a:p>
        </p:txBody>
      </p:sp>
      <p:pic>
        <p:nvPicPr>
          <p:cNvPr id="3" name="Picture 2">
            <a:extLst>
              <a:ext uri="{FF2B5EF4-FFF2-40B4-BE49-F238E27FC236}">
                <a16:creationId xmlns:a16="http://schemas.microsoft.com/office/drawing/2014/main" id="{A541D402-4D71-4658-AFD6-2A4E9FDF4CA3}"/>
              </a:ext>
            </a:extLst>
          </p:cNvPr>
          <p:cNvPicPr>
            <a:picLocks noChangeAspect="1"/>
          </p:cNvPicPr>
          <p:nvPr/>
        </p:nvPicPr>
        <p:blipFill rotWithShape="1">
          <a:blip r:embed="rId5"/>
          <a:srcRect l="4631" b="15890"/>
          <a:stretch/>
        </p:blipFill>
        <p:spPr>
          <a:xfrm>
            <a:off x="203982" y="2117310"/>
            <a:ext cx="4200869" cy="3003330"/>
          </a:xfrm>
          <a:prstGeom prst="rect">
            <a:avLst/>
          </a:prstGeom>
          <a:ln>
            <a:solidFill>
              <a:schemeClr val="tx2">
                <a:lumMod val="40000"/>
                <a:lumOff val="60000"/>
              </a:schemeClr>
            </a:solidFill>
          </a:ln>
        </p:spPr>
      </p:pic>
      <p:sp>
        <p:nvSpPr>
          <p:cNvPr id="10" name="Right Arrow 6">
            <a:extLst>
              <a:ext uri="{FF2B5EF4-FFF2-40B4-BE49-F238E27FC236}">
                <a16:creationId xmlns:a16="http://schemas.microsoft.com/office/drawing/2014/main" id="{4868169A-AB54-4478-A63E-12A5024B7F74}"/>
              </a:ext>
            </a:extLst>
          </p:cNvPr>
          <p:cNvSpPr/>
          <p:nvPr/>
        </p:nvSpPr>
        <p:spPr>
          <a:xfrm rot="10800000">
            <a:off x="4072638" y="4182797"/>
            <a:ext cx="998719" cy="248450"/>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423454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714" t="707" r="3870" b="-707"/>
          <a:stretch/>
        </p:blipFill>
        <p:spPr>
          <a:xfrm>
            <a:off x="646668" y="1347144"/>
            <a:ext cx="7841120" cy="3813758"/>
          </a:xfrm>
          <a:prstGeom prst="rect">
            <a:avLst/>
          </a:prstGeom>
        </p:spPr>
      </p:pic>
      <p:sp>
        <p:nvSpPr>
          <p:cNvPr id="4" name="Title 3"/>
          <p:cNvSpPr>
            <a:spLocks noGrp="1"/>
          </p:cNvSpPr>
          <p:nvPr>
            <p:ph type="title"/>
          </p:nvPr>
        </p:nvSpPr>
        <p:spPr>
          <a:xfrm>
            <a:off x="581810" y="131042"/>
            <a:ext cx="7980380" cy="952500"/>
          </a:xfrm>
        </p:spPr>
        <p:txBody>
          <a:bodyPr/>
          <a:lstStyle/>
          <a:p>
            <a:r>
              <a:rPr lang="en-US" dirty="0"/>
              <a:t>Student login</a:t>
            </a:r>
          </a:p>
        </p:txBody>
      </p:sp>
      <p:sp>
        <p:nvSpPr>
          <p:cNvPr id="7" name="Right Arrow 6"/>
          <p:cNvSpPr/>
          <p:nvPr/>
        </p:nvSpPr>
        <p:spPr>
          <a:xfrm rot="10800000">
            <a:off x="5168187" y="2748123"/>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42678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FLKRS Assessment</a:t>
            </a:r>
          </a:p>
        </p:txBody>
      </p:sp>
      <p:pic>
        <p:nvPicPr>
          <p:cNvPr id="12" name="Picture 11"/>
          <p:cNvPicPr>
            <a:picLocks noChangeAspect="1"/>
          </p:cNvPicPr>
          <p:nvPr/>
        </p:nvPicPr>
        <p:blipFill>
          <a:blip r:embed="rId3"/>
          <a:stretch>
            <a:fillRect/>
          </a:stretch>
        </p:blipFill>
        <p:spPr>
          <a:xfrm>
            <a:off x="2089161" y="3646715"/>
            <a:ext cx="4965678" cy="692136"/>
          </a:xfrm>
          <a:prstGeom prst="rect">
            <a:avLst/>
          </a:prstGeom>
        </p:spPr>
      </p:pic>
    </p:spTree>
    <p:extLst>
      <p:ext uri="{BB962C8B-B14F-4D97-AF65-F5344CB8AC3E}">
        <p14:creationId xmlns:p14="http://schemas.microsoft.com/office/powerpoint/2010/main" val="3297075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a:xfrm>
            <a:off x="457200" y="362082"/>
            <a:ext cx="8153400" cy="571235"/>
          </a:xfrm>
        </p:spPr>
        <p:txBody>
          <a:bodyPr/>
          <a:lstStyle/>
          <a:p>
            <a:r>
              <a:rPr lang="en-US" dirty="0"/>
              <a:t>Students</a:t>
            </a:r>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457200" y="1485900"/>
            <a:ext cx="4114800" cy="3581400"/>
          </a:xfrm>
        </p:spPr>
        <p:txBody>
          <a:bodyPr>
            <a:normAutofit/>
          </a:bodyPr>
          <a:lstStyle/>
          <a:p>
            <a:pPr marL="178587" indent="-178587">
              <a:spcBef>
                <a:spcPts val="0"/>
              </a:spcBef>
              <a:spcAft>
                <a:spcPts val="1200"/>
              </a:spcAft>
              <a:buFont typeface="Arial" panose="020B0604020202020204" pitchFamily="34" charset="0"/>
              <a:buChar char="•"/>
            </a:pPr>
            <a:r>
              <a:rPr lang="en-US" sz="1800" dirty="0"/>
              <a:t>Usernames – FLEID – </a:t>
            </a:r>
            <a:r>
              <a:rPr lang="en-US" sz="1800" i="1" dirty="0"/>
              <a:t>all lowercase</a:t>
            </a:r>
          </a:p>
          <a:p>
            <a:pPr marL="178587" indent="-178587">
              <a:spcBef>
                <a:spcPts val="0"/>
              </a:spcBef>
              <a:spcAft>
                <a:spcPts val="1200"/>
              </a:spcAft>
              <a:buFont typeface="Arial" panose="020B0604020202020204" pitchFamily="34" charset="0"/>
              <a:buChar char="•"/>
            </a:pPr>
            <a:r>
              <a:rPr lang="en-US" dirty="0"/>
              <a:t>Example: fl123456789101</a:t>
            </a:r>
            <a:endParaRPr lang="en-US" sz="1800" dirty="0"/>
          </a:p>
          <a:p>
            <a:pPr marL="178587" indent="-178587">
              <a:spcBef>
                <a:spcPts val="0"/>
              </a:spcBef>
              <a:spcAft>
                <a:spcPts val="1200"/>
              </a:spcAft>
              <a:buFont typeface="Arial" panose="020B0604020202020204" pitchFamily="34" charset="0"/>
              <a:buChar char="•"/>
            </a:pPr>
            <a:r>
              <a:rPr lang="en-US" sz="1800" dirty="0"/>
              <a:t>Passwords – first name – </a:t>
            </a:r>
            <a:r>
              <a:rPr lang="en-US" sz="1800" i="1" dirty="0"/>
              <a:t>case sensitive</a:t>
            </a:r>
            <a:endParaRPr lang="en-US" sz="1800" dirty="0"/>
          </a:p>
          <a:p>
            <a:pPr marL="178587" indent="-178587">
              <a:spcBef>
                <a:spcPts val="0"/>
              </a:spcBef>
              <a:spcAft>
                <a:spcPts val="1200"/>
              </a:spcAft>
              <a:buFont typeface="Arial" panose="020B0604020202020204" pitchFamily="34" charset="0"/>
              <a:buChar char="•"/>
            </a:pPr>
            <a:r>
              <a:rPr lang="en-US" sz="1800" dirty="0"/>
              <a:t>Username and Password information can be found in the </a:t>
            </a:r>
            <a:r>
              <a:rPr lang="en-US" dirty="0"/>
              <a:t>Password</a:t>
            </a:r>
            <a:r>
              <a:rPr lang="en-US" sz="1800" dirty="0"/>
              <a:t> Report</a:t>
            </a:r>
          </a:p>
          <a:p>
            <a:endParaRPr lang="en-US" sz="1375" dirty="0"/>
          </a:p>
          <a:p>
            <a:endParaRPr lang="en-US" dirty="0"/>
          </a:p>
        </p:txBody>
      </p:sp>
      <p:pic>
        <p:nvPicPr>
          <p:cNvPr id="8" name="Picture 7" descr="A picture containing person, indoor, computer, young&#10;&#10;Description automatically generated">
            <a:extLst>
              <a:ext uri="{FF2B5EF4-FFF2-40B4-BE49-F238E27FC236}">
                <a16:creationId xmlns:a16="http://schemas.microsoft.com/office/drawing/2014/main" id="{38F61248-DACA-4DD4-A9DE-8C053E5A0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530350"/>
            <a:ext cx="3981449" cy="2654299"/>
          </a:xfrm>
          <a:prstGeom prst="rect">
            <a:avLst/>
          </a:prstGeom>
        </p:spPr>
      </p:pic>
    </p:spTree>
    <p:extLst>
      <p:ext uri="{BB962C8B-B14F-4D97-AF65-F5344CB8AC3E}">
        <p14:creationId xmlns:p14="http://schemas.microsoft.com/office/powerpoint/2010/main" val="303108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8632" y="1172584"/>
            <a:ext cx="7660430" cy="3990643"/>
          </a:xfrm>
          <a:prstGeom prst="rect">
            <a:avLst/>
          </a:prstGeom>
        </p:spPr>
      </p:pic>
      <p:sp>
        <p:nvSpPr>
          <p:cNvPr id="4" name="Title 3"/>
          <p:cNvSpPr>
            <a:spLocks noGrp="1"/>
          </p:cNvSpPr>
          <p:nvPr>
            <p:ph type="title"/>
          </p:nvPr>
        </p:nvSpPr>
        <p:spPr>
          <a:xfrm>
            <a:off x="581810" y="131042"/>
            <a:ext cx="7980380" cy="952500"/>
          </a:xfrm>
        </p:spPr>
        <p:txBody>
          <a:bodyPr/>
          <a:lstStyle/>
          <a:p>
            <a:r>
              <a:rPr lang="en-US" dirty="0"/>
              <a:t>Student login</a:t>
            </a:r>
          </a:p>
        </p:txBody>
      </p:sp>
      <p:sp>
        <p:nvSpPr>
          <p:cNvPr id="7" name="Right Arrow 6"/>
          <p:cNvSpPr/>
          <p:nvPr/>
        </p:nvSpPr>
        <p:spPr>
          <a:xfrm rot="10800000">
            <a:off x="5133039" y="2639046"/>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8" name="Right Arrow 6"/>
          <p:cNvSpPr/>
          <p:nvPr/>
        </p:nvSpPr>
        <p:spPr>
          <a:xfrm rot="10800000">
            <a:off x="5133039" y="3281973"/>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9227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Launch Star Early Literacy</a:t>
            </a:r>
          </a:p>
        </p:txBody>
      </p:sp>
      <p:grpSp>
        <p:nvGrpSpPr>
          <p:cNvPr id="3" name="Group 2"/>
          <p:cNvGrpSpPr/>
          <p:nvPr/>
        </p:nvGrpSpPr>
        <p:grpSpPr>
          <a:xfrm>
            <a:off x="1192906" y="1210904"/>
            <a:ext cx="6758189" cy="4043678"/>
            <a:chOff x="609600" y="1217034"/>
            <a:chExt cx="7772400" cy="5006555"/>
          </a:xfrm>
        </p:grpSpPr>
        <p:grpSp>
          <p:nvGrpSpPr>
            <p:cNvPr id="5" name="Group 4"/>
            <p:cNvGrpSpPr/>
            <p:nvPr/>
          </p:nvGrpSpPr>
          <p:grpSpPr>
            <a:xfrm>
              <a:off x="609600" y="1217034"/>
              <a:ext cx="7772400" cy="5006555"/>
              <a:chOff x="609600" y="1217034"/>
              <a:chExt cx="7772400" cy="5006555"/>
            </a:xfrm>
          </p:grpSpPr>
          <p:pic>
            <p:nvPicPr>
              <p:cNvPr id="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7034"/>
                <a:ext cx="7772400" cy="500655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568887" y="2149545"/>
                <a:ext cx="1447800" cy="114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6" name="TextBox 5"/>
            <p:cNvSpPr txBox="1"/>
            <p:nvPr/>
          </p:nvSpPr>
          <p:spPr>
            <a:xfrm>
              <a:off x="6324600" y="1229342"/>
              <a:ext cx="1143000" cy="207818"/>
            </a:xfrm>
            <a:prstGeom prst="rect">
              <a:avLst/>
            </a:prstGeom>
            <a:solidFill>
              <a:srgbClr val="555555"/>
            </a:solidFill>
            <a:ln>
              <a:noFill/>
            </a:ln>
          </p:spPr>
          <p:txBody>
            <a:bodyPr vert="horz" wrap="square" lIns="91440" tIns="45720" rIns="91440" bIns="45720" rtlCol="0" anchor="ctr">
              <a:noAutofit/>
            </a:bodyPr>
            <a:lstStyle/>
            <a:p>
              <a:pPr algn="r"/>
              <a:r>
                <a:rPr lang="en-US" sz="700" dirty="0">
                  <a:solidFill>
                    <a:srgbClr val="FFFFFF"/>
                  </a:solidFill>
                  <a:latin typeface="Source Sans Pro" pitchFamily="34" charset="0"/>
                  <a:ea typeface="MS PGothic" pitchFamily="34" charset="-128"/>
                  <a:cs typeface="+mn-cs"/>
                </a:rPr>
                <a:t>John Tyler</a:t>
              </a:r>
            </a:p>
          </p:txBody>
        </p:sp>
      </p:grpSp>
      <p:sp>
        <p:nvSpPr>
          <p:cNvPr id="10" name="Right Arrow 6"/>
          <p:cNvSpPr/>
          <p:nvPr/>
        </p:nvSpPr>
        <p:spPr>
          <a:xfrm rot="10800000">
            <a:off x="2211799" y="2301039"/>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pic>
        <p:nvPicPr>
          <p:cNvPr id="11" name="Picture 10"/>
          <p:cNvPicPr>
            <a:picLocks noChangeAspect="1"/>
          </p:cNvPicPr>
          <p:nvPr/>
        </p:nvPicPr>
        <p:blipFill rotWithShape="1">
          <a:blip r:embed="rId4"/>
          <a:srcRect l="30177" t="22583" r="57654" b="57523"/>
          <a:stretch/>
        </p:blipFill>
        <p:spPr>
          <a:xfrm>
            <a:off x="1302865" y="1964071"/>
            <a:ext cx="767791" cy="923175"/>
          </a:xfrm>
          <a:prstGeom prst="rect">
            <a:avLst/>
          </a:prstGeom>
        </p:spPr>
      </p:pic>
    </p:spTree>
    <p:extLst>
      <p:ext uri="{BB962C8B-B14F-4D97-AF65-F5344CB8AC3E}">
        <p14:creationId xmlns:p14="http://schemas.microsoft.com/office/powerpoint/2010/main" val="14570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Launch Star Early Literacy</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326" y="1714500"/>
            <a:ext cx="4002201" cy="327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6"/>
          <p:cNvSpPr/>
          <p:nvPr/>
        </p:nvSpPr>
        <p:spPr>
          <a:xfrm rot="10800000">
            <a:off x="5328487" y="2514794"/>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390765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Begin practice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67" y="1395210"/>
            <a:ext cx="776706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837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Begin the test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47" y="1382337"/>
            <a:ext cx="7517506" cy="369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103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Sample item</a:t>
            </a:r>
          </a:p>
        </p:txBody>
      </p:sp>
      <p:grpSp>
        <p:nvGrpSpPr>
          <p:cNvPr id="9" name="Group 8"/>
          <p:cNvGrpSpPr/>
          <p:nvPr/>
        </p:nvGrpSpPr>
        <p:grpSpPr>
          <a:xfrm>
            <a:off x="1384300" y="1079500"/>
            <a:ext cx="6375400" cy="4038600"/>
            <a:chOff x="1384300" y="1295400"/>
            <a:chExt cx="6375400" cy="478155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295400"/>
              <a:ext cx="6375400" cy="478155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53116" y="1336159"/>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0" name="Group 9"/>
          <p:cNvGrpSpPr/>
          <p:nvPr/>
        </p:nvGrpSpPr>
        <p:grpSpPr>
          <a:xfrm>
            <a:off x="1339520" y="1077493"/>
            <a:ext cx="6464971" cy="4040607"/>
            <a:chOff x="1564758" y="1743741"/>
            <a:chExt cx="6464971" cy="4848728"/>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12" name="Right Arrow 11"/>
          <p:cNvSpPr/>
          <p:nvPr/>
        </p:nvSpPr>
        <p:spPr>
          <a:xfrm>
            <a:off x="1676400" y="4470488"/>
            <a:ext cx="2045208" cy="4038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Tree>
    <p:extLst>
      <p:ext uri="{BB962C8B-B14F-4D97-AF65-F5344CB8AC3E}">
        <p14:creationId xmlns:p14="http://schemas.microsoft.com/office/powerpoint/2010/main" val="61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564" t="42584" r="29153" b="40760"/>
          <a:stretch/>
        </p:blipFill>
        <p:spPr>
          <a:xfrm>
            <a:off x="5026024" y="1289326"/>
            <a:ext cx="3660776" cy="941388"/>
          </a:xfrm>
          <a:prstGeom prst="rect">
            <a:avLst/>
          </a:prstGeom>
          <a:noFill/>
          <a:ln w="9525">
            <a:solidFill>
              <a:schemeClr val="bg1">
                <a:lumMod val="75000"/>
              </a:schemeClr>
            </a:solidFill>
            <a:miter lim="800000"/>
            <a:headEnd/>
            <a:tailEnd/>
          </a:ln>
        </p:spPr>
      </p:pic>
      <p:sp>
        <p:nvSpPr>
          <p:cNvPr id="6" name="Rounded Rectangle 9"/>
          <p:cNvSpPr/>
          <p:nvPr/>
        </p:nvSpPr>
        <p:spPr>
          <a:xfrm>
            <a:off x="1059846" y="386362"/>
            <a:ext cx="2552701" cy="762000"/>
          </a:xfrm>
          <a:prstGeom prst="roundRect">
            <a:avLst/>
          </a:prstGeom>
          <a:solidFill>
            <a:srgbClr val="00A9E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Practice Items</a:t>
            </a:r>
          </a:p>
        </p:txBody>
      </p:sp>
      <p:sp>
        <p:nvSpPr>
          <p:cNvPr id="7" name="Rounded Rectangle 11"/>
          <p:cNvSpPr/>
          <p:nvPr/>
        </p:nvSpPr>
        <p:spPr>
          <a:xfrm>
            <a:off x="5661660" y="4469264"/>
            <a:ext cx="2491740"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Monitor Password</a:t>
            </a:r>
          </a:p>
        </p:txBody>
      </p:sp>
      <p:sp>
        <p:nvSpPr>
          <p:cNvPr id="8" name="Rounded Rectangle 13"/>
          <p:cNvSpPr/>
          <p:nvPr/>
        </p:nvSpPr>
        <p:spPr>
          <a:xfrm>
            <a:off x="5610542" y="407628"/>
            <a:ext cx="2491740"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Item Time Limits</a:t>
            </a:r>
          </a:p>
        </p:txBody>
      </p:sp>
      <p:sp>
        <p:nvSpPr>
          <p:cNvPr id="9" name="Rounded Rectangle 12"/>
          <p:cNvSpPr/>
          <p:nvPr/>
        </p:nvSpPr>
        <p:spPr>
          <a:xfrm>
            <a:off x="1193010" y="4415078"/>
            <a:ext cx="2552701"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latin typeface="Source Sans Pro Semibold" pitchFamily="34" charset="0"/>
              </a:rPr>
              <a:t>Pause or Stop a Test</a:t>
            </a:r>
          </a:p>
          <a:p>
            <a:pPr algn="ctr">
              <a:defRPr/>
            </a:pPr>
            <a:r>
              <a:rPr lang="en-US" sz="1400" dirty="0">
                <a:solidFill>
                  <a:prstClr val="white"/>
                </a:solidFill>
                <a:latin typeface="Source Sans Pro Semibold" pitchFamily="34" charset="0"/>
              </a:rPr>
              <a:t>(Ctrl + A)</a:t>
            </a:r>
          </a:p>
        </p:txBody>
      </p:sp>
      <p:pic>
        <p:nvPicPr>
          <p:cNvPr id="10" name="Picture 9"/>
          <p:cNvPicPr>
            <a:picLocks noChangeAspect="1"/>
          </p:cNvPicPr>
          <p:nvPr/>
        </p:nvPicPr>
        <p:blipFill>
          <a:blip r:embed="rId4"/>
          <a:stretch>
            <a:fillRect/>
          </a:stretch>
        </p:blipFill>
        <p:spPr>
          <a:xfrm>
            <a:off x="5334000" y="2944918"/>
            <a:ext cx="3117850" cy="1353586"/>
          </a:xfrm>
          <a:prstGeom prst="rect">
            <a:avLst/>
          </a:prstGeom>
          <a:noFill/>
          <a:ln w="9525">
            <a:solidFill>
              <a:schemeClr val="bg1">
                <a:lumMod val="75000"/>
              </a:schemeClr>
            </a:solidFill>
            <a:miter lim="800000"/>
            <a:headEnd/>
            <a:tailEnd/>
          </a:ln>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600" y="3214255"/>
            <a:ext cx="3643312" cy="105235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1193006" y="1289326"/>
            <a:ext cx="2216758" cy="1797562"/>
            <a:chOff x="1564758" y="1743741"/>
            <a:chExt cx="6464971" cy="4848728"/>
          </a:xfrm>
        </p:grpSpPr>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Tree>
    <p:extLst>
      <p:ext uri="{BB962C8B-B14F-4D97-AF65-F5344CB8AC3E}">
        <p14:creationId xmlns:p14="http://schemas.microsoft.com/office/powerpoint/2010/main" val="39266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reports</a:t>
            </a:r>
          </a:p>
        </p:txBody>
      </p:sp>
    </p:spTree>
    <p:extLst>
      <p:ext uri="{BB962C8B-B14F-4D97-AF65-F5344CB8AC3E}">
        <p14:creationId xmlns:p14="http://schemas.microsoft.com/office/powerpoint/2010/main" val="2857815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Reports</a:t>
            </a:r>
          </a:p>
        </p:txBody>
      </p:sp>
      <p:pic>
        <p:nvPicPr>
          <p:cNvPr id="3" name="Picture 2"/>
          <p:cNvPicPr>
            <a:picLocks noChangeAspect="1"/>
          </p:cNvPicPr>
          <p:nvPr/>
        </p:nvPicPr>
        <p:blipFill>
          <a:blip r:embed="rId3"/>
          <a:stretch>
            <a:fillRect/>
          </a:stretch>
        </p:blipFill>
        <p:spPr>
          <a:xfrm>
            <a:off x="3908576" y="1841678"/>
            <a:ext cx="4305881" cy="2871989"/>
          </a:xfrm>
          <a:prstGeom prst="rect">
            <a:avLst/>
          </a:prstGeom>
        </p:spPr>
      </p:pic>
      <p:sp>
        <p:nvSpPr>
          <p:cNvPr id="6" name="Content Placeholder 1"/>
          <p:cNvSpPr>
            <a:spLocks noGrp="1"/>
          </p:cNvSpPr>
          <p:nvPr>
            <p:ph sz="quarter" idx="35"/>
          </p:nvPr>
        </p:nvSpPr>
        <p:spPr>
          <a:xfrm>
            <a:off x="1209830" y="1841678"/>
            <a:ext cx="2293224" cy="2737987"/>
          </a:xfrm>
        </p:spPr>
        <p:txBody>
          <a:bodyPr/>
          <a:lstStyle/>
          <a:p>
            <a:r>
              <a:rPr lang="en-US" sz="2400" dirty="0"/>
              <a:t>Student</a:t>
            </a:r>
          </a:p>
          <a:p>
            <a:r>
              <a:rPr lang="en-US" sz="2400" dirty="0"/>
              <a:t>Class</a:t>
            </a:r>
          </a:p>
          <a:p>
            <a:r>
              <a:rPr lang="en-US" sz="2400" dirty="0"/>
              <a:t>School</a:t>
            </a:r>
          </a:p>
        </p:txBody>
      </p:sp>
    </p:spTree>
    <p:extLst>
      <p:ext uri="{BB962C8B-B14F-4D97-AF65-F5344CB8AC3E}">
        <p14:creationId xmlns:p14="http://schemas.microsoft.com/office/powerpoint/2010/main" val="81820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1"/>
          <p:cNvSpPr txBox="1">
            <a:spLocks/>
          </p:cNvSpPr>
          <p:nvPr/>
        </p:nvSpPr>
        <p:spPr>
          <a:xfrm>
            <a:off x="1663472" y="4043506"/>
            <a:ext cx="1313930" cy="205580"/>
          </a:xfrm>
          <a:prstGeom prst="rect">
            <a:avLst/>
          </a:prstGeom>
        </p:spPr>
        <p:txBody>
          <a:bodyPr wrap="none" bIns="0"/>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Insert Your Name</a:t>
            </a:r>
          </a:p>
        </p:txBody>
      </p:sp>
      <p:sp>
        <p:nvSpPr>
          <p:cNvPr id="18" name="Text Placeholder 11"/>
          <p:cNvSpPr txBox="1">
            <a:spLocks/>
          </p:cNvSpPr>
          <p:nvPr/>
        </p:nvSpPr>
        <p:spPr>
          <a:xfrm>
            <a:off x="673465" y="3861135"/>
            <a:ext cx="714997" cy="187916"/>
          </a:xfrm>
          <a:prstGeom prst="rect">
            <a:avLst/>
          </a:prstGeom>
        </p:spPr>
        <p:txBody>
          <a:bodyPr wrap="none" bIns="0" anchor="t"/>
          <a:lstStyle>
            <a:lvl1pPr marL="0" indent="0" algn="l" defTabSz="457200" rtl="0" eaLnBrk="1" latinLnBrk="0" hangingPunct="1">
              <a:lnSpc>
                <a:spcPct val="80000"/>
              </a:lnSpc>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MM/DD/YY</a:t>
            </a:r>
          </a:p>
        </p:txBody>
      </p:sp>
      <p:sp>
        <p:nvSpPr>
          <p:cNvPr id="19" name="Rectangle 18"/>
          <p:cNvSpPr/>
          <p:nvPr/>
        </p:nvSpPr>
        <p:spPr>
          <a:xfrm>
            <a:off x="685801" y="4067248"/>
            <a:ext cx="1222512" cy="253916"/>
          </a:xfrm>
          <a:prstGeom prst="rect">
            <a:avLst/>
          </a:prstGeom>
        </p:spPr>
        <p:txBody>
          <a:bodyPr wrap="square">
            <a:spAutoFit/>
          </a:bodyPr>
          <a:lstStyle/>
          <a:p>
            <a:pPr algn="l"/>
            <a:r>
              <a:rPr kumimoji="0" lang="en-US" sz="1050" b="0" i="0" u="none" strike="noStrike" kern="1200" cap="none" spc="0" normalizeH="0" baseline="0" noProof="0" dirty="0">
                <a:ln>
                  <a:noFill/>
                </a:ln>
                <a:solidFill>
                  <a:srgbClr val="FFFFFF"/>
                </a:solidFill>
                <a:effectLst/>
                <a:uLnTx/>
                <a:uFillTx/>
                <a:latin typeface="Roboto" charset="0"/>
                <a:ea typeface="Roboto" charset="0"/>
                <a:cs typeface="Roboto" charset="0"/>
              </a:rPr>
              <a:t>PREPARED</a:t>
            </a:r>
            <a:r>
              <a:rPr kumimoji="0" lang="en-US" sz="800" b="0" i="0" u="none" strike="noStrike" kern="1200" cap="none" spc="0" normalizeH="0" baseline="0" noProof="0" dirty="0">
                <a:ln>
                  <a:noFill/>
                </a:ln>
                <a:solidFill>
                  <a:srgbClr val="FFFFFF"/>
                </a:solidFill>
                <a:effectLst/>
                <a:uLnTx/>
                <a:uFillTx/>
                <a:latin typeface="Roboto Thin" pitchFamily="50" charset="0"/>
                <a:ea typeface="Roboto Thin" pitchFamily="50" charset="0"/>
                <a:cs typeface="Roboto Light"/>
              </a:rPr>
              <a:t> </a:t>
            </a:r>
            <a:r>
              <a:rPr kumimoji="0" lang="en-US" sz="1050" b="0" i="0" u="none" strike="noStrike" kern="1200" cap="none" spc="0" normalizeH="0" baseline="0" noProof="0" dirty="0">
                <a:ln>
                  <a:noFill/>
                </a:ln>
                <a:solidFill>
                  <a:srgbClr val="FFFFFF"/>
                </a:solidFill>
                <a:effectLst/>
                <a:uLnTx/>
                <a:uFillTx/>
                <a:latin typeface="Roboto Condensed" charset="0"/>
                <a:ea typeface="Roboto Condensed" charset="0"/>
                <a:cs typeface="Roboto Condensed" charset="0"/>
              </a:rPr>
              <a:t>BY:</a:t>
            </a:r>
          </a:p>
        </p:txBody>
      </p:sp>
      <p:sp>
        <p:nvSpPr>
          <p:cNvPr id="20" name="Text Placeholder 11"/>
          <p:cNvSpPr txBox="1">
            <a:spLocks/>
          </p:cNvSpPr>
          <p:nvPr/>
        </p:nvSpPr>
        <p:spPr>
          <a:xfrm>
            <a:off x="1663472" y="4291268"/>
            <a:ext cx="1313930" cy="135727"/>
          </a:xfrm>
          <a:prstGeom prst="rect">
            <a:avLst/>
          </a:prstGeom>
        </p:spPr>
        <p:txBody>
          <a:bodyPr wrap="none" bIns="0" anchor="b"/>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Insert Your Name</a:t>
            </a:r>
          </a:p>
        </p:txBody>
      </p:sp>
      <p:sp>
        <p:nvSpPr>
          <p:cNvPr id="21" name="Text Placeholder 11"/>
          <p:cNvSpPr txBox="1">
            <a:spLocks/>
          </p:cNvSpPr>
          <p:nvPr/>
        </p:nvSpPr>
        <p:spPr>
          <a:xfrm>
            <a:off x="1663472" y="4448932"/>
            <a:ext cx="1313930" cy="135727"/>
          </a:xfrm>
          <a:prstGeom prst="rect">
            <a:avLst/>
          </a:prstGeom>
        </p:spPr>
        <p:txBody>
          <a:bodyPr wrap="none" bIns="0" anchor="b"/>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a:t>Insert Your Name</a:t>
            </a:r>
            <a:endParaRPr lang="en-US" dirty="0"/>
          </a:p>
        </p:txBody>
      </p:sp>
      <p:sp>
        <p:nvSpPr>
          <p:cNvPr id="25" name="Title 1"/>
          <p:cNvSpPr>
            <a:spLocks noGrp="1"/>
          </p:cNvSpPr>
          <p:nvPr>
            <p:ph type="title"/>
          </p:nvPr>
        </p:nvSpPr>
        <p:spPr/>
        <p:txBody>
          <a:bodyPr/>
          <a:lstStyle/>
          <a:p>
            <a:pPr algn="ctr"/>
            <a:r>
              <a:rPr lang="en-US" sz="2800" dirty="0"/>
              <a:t>Star Early Literacy is the Florida Kindergarten Readiness Screener (FLKRS)</a:t>
            </a:r>
          </a:p>
        </p:txBody>
      </p:sp>
      <p:sp>
        <p:nvSpPr>
          <p:cNvPr id="3" name="Rectangle 2"/>
          <p:cNvSpPr/>
          <p:nvPr/>
        </p:nvSpPr>
        <p:spPr>
          <a:xfrm>
            <a:off x="136478" y="1289720"/>
            <a:ext cx="8666328" cy="3293209"/>
          </a:xfrm>
          <a:prstGeom prst="rect">
            <a:avLst/>
          </a:prstGeom>
        </p:spPr>
        <p:txBody>
          <a:bodyPr wrap="square">
            <a:spAutoFit/>
          </a:bodyPr>
          <a:lstStyle/>
          <a:p>
            <a:pPr marL="342900" indent="-342900">
              <a:buFont typeface="Arial" panose="020B0604020202020204" pitchFamily="34" charset="0"/>
              <a:buChar char="•"/>
            </a:pPr>
            <a:r>
              <a:rPr lang="en-US" sz="2000" dirty="0"/>
              <a:t>Section 1002.69, Florida Statutes, requires FDOE to adopt a statewide kindergarten screening instrument that assesses the readiness of each K-enrolled student for kindergarten.</a:t>
            </a:r>
          </a:p>
          <a:p>
            <a:pPr marL="342900" indent="-342900">
              <a:buFont typeface="Arial" panose="020B0604020202020204" pitchFamily="34" charset="0"/>
              <a:buChar char="•"/>
            </a:pPr>
            <a:r>
              <a:rPr lang="en-US" sz="2000" dirty="0"/>
              <a:t>The screener shall be</a:t>
            </a:r>
          </a:p>
          <a:p>
            <a:pPr marL="800100" lvl="1" indent="-342900">
              <a:buFont typeface="Arial" panose="020B0604020202020204" pitchFamily="34" charset="0"/>
              <a:buChar char="•"/>
            </a:pPr>
            <a:r>
              <a:rPr lang="en-US" sz="1800" dirty="0"/>
              <a:t>administered within the first 30 school days of the school year </a:t>
            </a:r>
          </a:p>
          <a:p>
            <a:pPr lvl="1"/>
            <a:r>
              <a:rPr lang="en-US" sz="1800" b="1" dirty="0">
                <a:solidFill>
                  <a:srgbClr val="FF0000"/>
                </a:solidFill>
              </a:rPr>
              <a:t>	(August 23 – October 6, 2021)</a:t>
            </a:r>
          </a:p>
          <a:p>
            <a:pPr marL="800100" lvl="1" indent="-342900">
              <a:buFont typeface="Arial" panose="020B0604020202020204" pitchFamily="34" charset="0"/>
              <a:buChar char="•"/>
            </a:pPr>
            <a:r>
              <a:rPr lang="en-US" sz="1800" dirty="0"/>
              <a:t>based on performance standards adopted by FDOE for Voluntary Prekindergarten (VPK) Education Programs</a:t>
            </a:r>
          </a:p>
          <a:p>
            <a:pPr marL="800100" lvl="1" indent="-342900">
              <a:buFont typeface="Arial" panose="020B0604020202020204" pitchFamily="34" charset="0"/>
              <a:buChar char="•"/>
            </a:pPr>
            <a:r>
              <a:rPr lang="en-US" sz="1800" dirty="0"/>
              <a:t>used in calculating the kindergarten readiness rate for students who were enrolled in VPK.</a:t>
            </a:r>
          </a:p>
          <a:p>
            <a:pPr marL="342900" indent="-342900">
              <a:buFont typeface="Arial" panose="020B0604020202020204" pitchFamily="34" charset="0"/>
              <a:buChar char="•"/>
            </a:pPr>
            <a:r>
              <a:rPr lang="en-US" sz="2000" dirty="0"/>
              <a:t>Star Early Literacy is the screener used for FLKRS to calculate </a:t>
            </a:r>
            <a:r>
              <a:rPr lang="en-US" sz="2000" dirty="0" err="1"/>
              <a:t>K-readiness</a:t>
            </a:r>
            <a:r>
              <a:rPr lang="en-US" sz="2000" dirty="0"/>
              <a:t> rates</a:t>
            </a:r>
          </a:p>
        </p:txBody>
      </p:sp>
    </p:spTree>
    <p:extLst>
      <p:ext uri="{BB962C8B-B14F-4D97-AF65-F5344CB8AC3E}">
        <p14:creationId xmlns:p14="http://schemas.microsoft.com/office/powerpoint/2010/main" val="1655332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842" y="60463"/>
            <a:ext cx="6650250" cy="952500"/>
          </a:xfrm>
        </p:spPr>
        <p:txBody>
          <a:bodyPr/>
          <a:lstStyle/>
          <a:p>
            <a:r>
              <a:rPr lang="en-US" sz="2667" dirty="0"/>
              <a:t>Teacher/Administrator Home Page</a:t>
            </a:r>
          </a:p>
        </p:txBody>
      </p:sp>
      <p:sp>
        <p:nvSpPr>
          <p:cNvPr id="3" name="Slide Number Placeholder 2"/>
          <p:cNvSpPr>
            <a:spLocks noGrp="1"/>
          </p:cNvSpPr>
          <p:nvPr>
            <p:ph type="sldNum" idx="12"/>
          </p:nvPr>
        </p:nvSpPr>
        <p:spPr/>
        <p:txBody>
          <a:bodyPr/>
          <a:lstStyle/>
          <a:p>
            <a:pPr algn="r" defTabSz="761970">
              <a:buSzPct val="25000"/>
            </a:pPr>
            <a:fld id="{00000000-1234-1234-1234-123412341234}" type="slidenum">
              <a:rPr lang="en-US" sz="562" b="1" i="1">
                <a:solidFill>
                  <a:srgbClr val="8A8A8A"/>
                </a:solidFill>
                <a:latin typeface="Roboto"/>
                <a:ea typeface="Roboto"/>
                <a:cs typeface="Roboto"/>
                <a:sym typeface="Roboto"/>
              </a:rPr>
              <a:pPr algn="r" defTabSz="761970">
                <a:buSzPct val="25000"/>
              </a:pPr>
              <a:t>50</a:t>
            </a:fld>
            <a:endParaRPr lang="en-US" sz="562" b="1" i="1">
              <a:solidFill>
                <a:srgbClr val="8A8A8A"/>
              </a:solidFill>
              <a:latin typeface="Roboto"/>
              <a:ea typeface="Roboto"/>
              <a:cs typeface="Roboto"/>
              <a:sym typeface="Roboto"/>
            </a:endParaRPr>
          </a:p>
        </p:txBody>
      </p:sp>
      <p:pic>
        <p:nvPicPr>
          <p:cNvPr id="5" name="Picture 4">
            <a:extLst>
              <a:ext uri="{FF2B5EF4-FFF2-40B4-BE49-F238E27FC236}">
                <a16:creationId xmlns:a16="http://schemas.microsoft.com/office/drawing/2014/main" id="{227D8A4D-61D9-4CA4-9FD8-2F4E33ED4C24}"/>
              </a:ext>
            </a:extLst>
          </p:cNvPr>
          <p:cNvPicPr>
            <a:picLocks noChangeAspect="1"/>
          </p:cNvPicPr>
          <p:nvPr/>
        </p:nvPicPr>
        <p:blipFill rotWithShape="1">
          <a:blip r:embed="rId3"/>
          <a:srcRect b="10067"/>
          <a:stretch/>
        </p:blipFill>
        <p:spPr>
          <a:xfrm>
            <a:off x="1189904" y="871573"/>
            <a:ext cx="6707188" cy="4361609"/>
          </a:xfrm>
          <a:prstGeom prst="rect">
            <a:avLst/>
          </a:prstGeom>
          <a:ln>
            <a:solidFill>
              <a:schemeClr val="tx2">
                <a:lumMod val="40000"/>
                <a:lumOff val="60000"/>
              </a:schemeClr>
            </a:solidFill>
          </a:ln>
        </p:spPr>
      </p:pic>
      <p:pic>
        <p:nvPicPr>
          <p:cNvPr id="8" name="Picture 7">
            <a:extLst>
              <a:ext uri="{FF2B5EF4-FFF2-40B4-BE49-F238E27FC236}">
                <a16:creationId xmlns:a16="http://schemas.microsoft.com/office/drawing/2014/main" id="{3D73C4A0-790F-41E6-BAF8-88109F7DBBE5}"/>
              </a:ext>
            </a:extLst>
          </p:cNvPr>
          <p:cNvPicPr>
            <a:picLocks noChangeAspect="1"/>
          </p:cNvPicPr>
          <p:nvPr/>
        </p:nvPicPr>
        <p:blipFill>
          <a:blip r:embed="rId4"/>
          <a:stretch>
            <a:fillRect/>
          </a:stretch>
        </p:blipFill>
        <p:spPr>
          <a:xfrm>
            <a:off x="1306743" y="2592105"/>
            <a:ext cx="2024063" cy="515938"/>
          </a:xfrm>
          <a:prstGeom prst="rect">
            <a:avLst/>
          </a:prstGeom>
        </p:spPr>
      </p:pic>
      <p:sp>
        <p:nvSpPr>
          <p:cNvPr id="9" name="TextBox 8">
            <a:extLst>
              <a:ext uri="{FF2B5EF4-FFF2-40B4-BE49-F238E27FC236}">
                <a16:creationId xmlns:a16="http://schemas.microsoft.com/office/drawing/2014/main" id="{8F923581-4FE2-48FF-8508-96BD9A2C8FAB}"/>
              </a:ext>
            </a:extLst>
          </p:cNvPr>
          <p:cNvSpPr txBox="1"/>
          <p:nvPr/>
        </p:nvSpPr>
        <p:spPr>
          <a:xfrm>
            <a:off x="1217092" y="3128534"/>
            <a:ext cx="6652811" cy="323165"/>
          </a:xfrm>
          <a:prstGeom prst="rect">
            <a:avLst/>
          </a:prstGeom>
          <a:solidFill>
            <a:schemeClr val="bg1"/>
          </a:solidFill>
        </p:spPr>
        <p:txBody>
          <a:bodyPr wrap="square" rtlCol="0">
            <a:spAutoFit/>
          </a:bodyPr>
          <a:lstStyle/>
          <a:p>
            <a:pPr defTabSz="761970"/>
            <a:endParaRPr lang="en-US" sz="1500" dirty="0">
              <a:solidFill>
                <a:srgbClr val="222222"/>
              </a:solidFill>
              <a:latin typeface="Calibri" panose="020F0502020204030204" pitchFamily="34" charset="0"/>
              <a:ea typeface="+mn-ea"/>
              <a:cs typeface="Arial" panose="020B0604020202020204" pitchFamily="34" charset="0"/>
            </a:endParaRPr>
          </a:p>
        </p:txBody>
      </p:sp>
      <p:sp>
        <p:nvSpPr>
          <p:cNvPr id="11" name="Right Arrow 10">
            <a:extLst>
              <a:ext uri="{FF2B5EF4-FFF2-40B4-BE49-F238E27FC236}">
                <a16:creationId xmlns:a16="http://schemas.microsoft.com/office/drawing/2014/main" id="{207CC37A-9E6C-46B1-8EA3-BB0096B9456A}"/>
              </a:ext>
            </a:extLst>
          </p:cNvPr>
          <p:cNvSpPr/>
          <p:nvPr/>
        </p:nvSpPr>
        <p:spPr>
          <a:xfrm rot="10800000">
            <a:off x="3127861" y="2702330"/>
            <a:ext cx="960719" cy="1964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167">
              <a:solidFill>
                <a:srgbClr val="FFFFFF"/>
              </a:solidFill>
              <a:latin typeface="Arial"/>
            </a:endParaRPr>
          </a:p>
        </p:txBody>
      </p:sp>
      <p:sp>
        <p:nvSpPr>
          <p:cNvPr id="12" name="Right Arrow 10">
            <a:extLst>
              <a:ext uri="{FF2B5EF4-FFF2-40B4-BE49-F238E27FC236}">
                <a16:creationId xmlns:a16="http://schemas.microsoft.com/office/drawing/2014/main" id="{10F7BD92-5028-429A-9058-D95DF2FA0E16}"/>
              </a:ext>
            </a:extLst>
          </p:cNvPr>
          <p:cNvSpPr/>
          <p:nvPr/>
        </p:nvSpPr>
        <p:spPr>
          <a:xfrm rot="10800000">
            <a:off x="7275267" y="2729964"/>
            <a:ext cx="960719" cy="1964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167">
              <a:solidFill>
                <a:srgbClr val="FFFFFF"/>
              </a:solidFill>
              <a:latin typeface="Arial"/>
            </a:endParaRPr>
          </a:p>
        </p:txBody>
      </p:sp>
      <p:pic>
        <p:nvPicPr>
          <p:cNvPr id="4" name="Picture 3"/>
          <p:cNvPicPr>
            <a:picLocks noChangeAspect="1"/>
          </p:cNvPicPr>
          <p:nvPr/>
        </p:nvPicPr>
        <p:blipFill>
          <a:blip r:embed="rId5"/>
          <a:stretch>
            <a:fillRect/>
          </a:stretch>
        </p:blipFill>
        <p:spPr>
          <a:xfrm>
            <a:off x="1226088" y="3267784"/>
            <a:ext cx="6657409" cy="323116"/>
          </a:xfrm>
          <a:prstGeom prst="rect">
            <a:avLst/>
          </a:prstGeom>
        </p:spPr>
      </p:pic>
      <p:pic>
        <p:nvPicPr>
          <p:cNvPr id="10" name="Picture 9">
            <a:extLst>
              <a:ext uri="{FF2B5EF4-FFF2-40B4-BE49-F238E27FC236}">
                <a16:creationId xmlns:a16="http://schemas.microsoft.com/office/drawing/2014/main" id="{D13F0438-AA9E-4A32-B38F-56183D369D5D}"/>
              </a:ext>
            </a:extLst>
          </p:cNvPr>
          <p:cNvPicPr>
            <a:picLocks noChangeAspect="1"/>
          </p:cNvPicPr>
          <p:nvPr/>
        </p:nvPicPr>
        <p:blipFill rotWithShape="1">
          <a:blip r:embed="rId6"/>
          <a:srcRect b="18013"/>
          <a:stretch/>
        </p:blipFill>
        <p:spPr>
          <a:xfrm>
            <a:off x="1354367" y="3078076"/>
            <a:ext cx="1928813" cy="2141038"/>
          </a:xfrm>
          <a:prstGeom prst="rect">
            <a:avLst/>
          </a:prstGeom>
        </p:spPr>
      </p:pic>
      <p:sp>
        <p:nvSpPr>
          <p:cNvPr id="6" name="Rectangle 5"/>
          <p:cNvSpPr/>
          <p:nvPr/>
        </p:nvSpPr>
        <p:spPr>
          <a:xfrm>
            <a:off x="1455615" y="3742212"/>
            <a:ext cx="438179" cy="27048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201695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524" y="53902"/>
            <a:ext cx="6650250" cy="952500"/>
          </a:xfrm>
        </p:spPr>
        <p:txBody>
          <a:bodyPr/>
          <a:lstStyle/>
          <a:p>
            <a:r>
              <a:rPr lang="en-US" sz="2667" dirty="0"/>
              <a:t>Reports Available</a:t>
            </a:r>
          </a:p>
        </p:txBody>
      </p:sp>
      <p:sp>
        <p:nvSpPr>
          <p:cNvPr id="3" name="Slide Number Placeholder 2"/>
          <p:cNvSpPr>
            <a:spLocks noGrp="1"/>
          </p:cNvSpPr>
          <p:nvPr>
            <p:ph type="sldNum" idx="12"/>
          </p:nvPr>
        </p:nvSpPr>
        <p:spPr/>
        <p:txBody>
          <a:bodyPr/>
          <a:lstStyle/>
          <a:p>
            <a:pPr algn="r" defTabSz="761970">
              <a:buSzPct val="25000"/>
            </a:pPr>
            <a:fld id="{00000000-1234-1234-1234-123412341234}" type="slidenum">
              <a:rPr lang="en-US" sz="562" b="1" i="1">
                <a:solidFill>
                  <a:srgbClr val="8A8A8A"/>
                </a:solidFill>
                <a:latin typeface="Roboto"/>
                <a:ea typeface="Roboto"/>
                <a:cs typeface="Roboto"/>
                <a:sym typeface="Roboto"/>
              </a:rPr>
              <a:pPr algn="r" defTabSz="761970">
                <a:buSzPct val="25000"/>
              </a:pPr>
              <a:t>51</a:t>
            </a:fld>
            <a:endParaRPr lang="en-US" sz="562" b="1" i="1">
              <a:solidFill>
                <a:srgbClr val="8A8A8A"/>
              </a:solidFill>
              <a:latin typeface="Roboto"/>
              <a:ea typeface="Roboto"/>
              <a:cs typeface="Roboto"/>
              <a:sym typeface="Roboto"/>
            </a:endParaRPr>
          </a:p>
        </p:txBody>
      </p:sp>
      <p:pic>
        <p:nvPicPr>
          <p:cNvPr id="5" name="Picture 4">
            <a:extLst>
              <a:ext uri="{FF2B5EF4-FFF2-40B4-BE49-F238E27FC236}">
                <a16:creationId xmlns:a16="http://schemas.microsoft.com/office/drawing/2014/main" id="{B5AF1B82-CD24-46E6-8F97-A0BE0155DC04}"/>
              </a:ext>
            </a:extLst>
          </p:cNvPr>
          <p:cNvPicPr>
            <a:picLocks noChangeAspect="1"/>
          </p:cNvPicPr>
          <p:nvPr/>
        </p:nvPicPr>
        <p:blipFill rotWithShape="1">
          <a:blip r:embed="rId3"/>
          <a:srcRect b="9903"/>
          <a:stretch/>
        </p:blipFill>
        <p:spPr>
          <a:xfrm>
            <a:off x="1297748" y="920750"/>
            <a:ext cx="6548438" cy="4319465"/>
          </a:xfrm>
          <a:prstGeom prst="rect">
            <a:avLst/>
          </a:prstGeom>
          <a:ln>
            <a:solidFill>
              <a:schemeClr val="tx2">
                <a:lumMod val="40000"/>
                <a:lumOff val="60000"/>
              </a:schemeClr>
            </a:solidFill>
          </a:ln>
        </p:spPr>
      </p:pic>
      <p:sp>
        <p:nvSpPr>
          <p:cNvPr id="6" name="Rectangle 5"/>
          <p:cNvSpPr/>
          <p:nvPr/>
        </p:nvSpPr>
        <p:spPr>
          <a:xfrm>
            <a:off x="3155972" y="1901675"/>
            <a:ext cx="1047318" cy="32697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31512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5114" y="133083"/>
            <a:ext cx="1983626" cy="1065315"/>
          </a:xfrm>
        </p:spPr>
        <p:txBody>
          <a:bodyPr/>
          <a:lstStyle/>
          <a:p>
            <a:r>
              <a:rPr lang="en-US" dirty="0"/>
              <a:t>Star Early </a:t>
            </a:r>
            <a:br>
              <a:rPr lang="en-US" dirty="0"/>
            </a:br>
            <a:r>
              <a:rPr lang="en-US" dirty="0"/>
              <a:t>Literacy </a:t>
            </a:r>
            <a:br>
              <a:rPr lang="en-US" dirty="0"/>
            </a:br>
            <a:r>
              <a:rPr lang="en-US" dirty="0"/>
              <a:t>Reports</a:t>
            </a:r>
          </a:p>
        </p:txBody>
      </p:sp>
      <p:sp>
        <p:nvSpPr>
          <p:cNvPr id="5" name="Slide Number Placeholder 4"/>
          <p:cNvSpPr>
            <a:spLocks noGrp="1"/>
          </p:cNvSpPr>
          <p:nvPr>
            <p:ph type="sldNum" sz="quarter" idx="11"/>
          </p:nvPr>
        </p:nvSpPr>
        <p:spPr/>
        <p:txBody>
          <a:bodyPr/>
          <a:lstStyle/>
          <a:p>
            <a:pPr defTabSz="571477" fontAlgn="auto">
              <a:spcBef>
                <a:spcPts val="0"/>
              </a:spcBef>
              <a:spcAft>
                <a:spcPts val="0"/>
              </a:spcAft>
              <a:defRPr/>
            </a:pPr>
            <a:fld id="{78A7F635-4A98-6D49-9803-4235B036E89E}" type="slidenum">
              <a:rPr lang="en-US">
                <a:solidFill>
                  <a:srgbClr val="222222">
                    <a:tint val="75000"/>
                  </a:srgbClr>
                </a:solidFill>
              </a:rPr>
              <a:pPr defTabSz="571477" fontAlgn="auto">
                <a:spcBef>
                  <a:spcPts val="0"/>
                </a:spcBef>
                <a:spcAft>
                  <a:spcPts val="0"/>
                </a:spcAft>
                <a:defRPr/>
              </a:pPr>
              <a:t>52</a:t>
            </a:fld>
            <a:endParaRPr lang="en-US" dirty="0">
              <a:solidFill>
                <a:srgbClr val="222222">
                  <a:tint val="75000"/>
                </a:srgbClr>
              </a:solidFill>
            </a:endParaRPr>
          </a:p>
        </p:txBody>
      </p:sp>
      <p:sp>
        <p:nvSpPr>
          <p:cNvPr id="6" name="Text Placeholder 5"/>
          <p:cNvSpPr>
            <a:spLocks noGrp="1"/>
          </p:cNvSpPr>
          <p:nvPr>
            <p:ph type="body" sz="quarter" idx="34"/>
          </p:nvPr>
        </p:nvSpPr>
        <p:spPr>
          <a:xfrm>
            <a:off x="792234" y="1391949"/>
            <a:ext cx="2003947" cy="720838"/>
          </a:xfrm>
        </p:spPr>
        <p:txBody>
          <a:bodyPr/>
          <a:lstStyle/>
          <a:p>
            <a:r>
              <a:rPr lang="en-US" sz="1667" b="1" dirty="0"/>
              <a:t>Diagnostic Report</a:t>
            </a:r>
          </a:p>
          <a:p>
            <a:r>
              <a:rPr lang="en-US" sz="1667" dirty="0"/>
              <a:t>Student Level</a:t>
            </a:r>
          </a:p>
        </p:txBody>
      </p:sp>
      <p:pic>
        <p:nvPicPr>
          <p:cNvPr id="9" name="Picture 8" descr="Table&#10;&#10;Description automatically generated">
            <a:hlinkClick r:id="" action="ppaction://noaction" highlightClick="1"/>
            <a:extLst>
              <a:ext uri="{FF2B5EF4-FFF2-40B4-BE49-F238E27FC236}">
                <a16:creationId xmlns:a16="http://schemas.microsoft.com/office/drawing/2014/main" id="{05F7CFB7-8414-4B6E-9405-BDF586684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991" y="1381191"/>
            <a:ext cx="6187440" cy="3794185"/>
          </a:xfrm>
          <a:prstGeom prst="rect">
            <a:avLst/>
          </a:prstGeom>
        </p:spPr>
      </p:pic>
    </p:spTree>
    <p:extLst>
      <p:ext uri="{BB962C8B-B14F-4D97-AF65-F5344CB8AC3E}">
        <p14:creationId xmlns:p14="http://schemas.microsoft.com/office/powerpoint/2010/main" val="14610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2822" y="117487"/>
            <a:ext cx="2316453" cy="1140498"/>
          </a:xfrm>
        </p:spPr>
        <p:txBody>
          <a:bodyPr/>
          <a:lstStyle/>
          <a:p>
            <a:r>
              <a:rPr lang="en-US" dirty="0"/>
              <a:t>Star Early </a:t>
            </a:r>
            <a:br>
              <a:rPr lang="en-US" dirty="0"/>
            </a:br>
            <a:r>
              <a:rPr lang="en-US" dirty="0"/>
              <a:t>Literacy </a:t>
            </a:r>
            <a:br>
              <a:rPr lang="en-US" dirty="0"/>
            </a:br>
            <a:r>
              <a:rPr lang="en-US" dirty="0"/>
              <a:t>Reports</a:t>
            </a:r>
          </a:p>
        </p:txBody>
      </p:sp>
      <p:sp>
        <p:nvSpPr>
          <p:cNvPr id="5" name="Slide Number Placeholder 4"/>
          <p:cNvSpPr>
            <a:spLocks noGrp="1"/>
          </p:cNvSpPr>
          <p:nvPr>
            <p:ph type="sldNum" sz="quarter" idx="11"/>
          </p:nvPr>
        </p:nvSpPr>
        <p:spPr/>
        <p:txBody>
          <a:bodyPr/>
          <a:lstStyle/>
          <a:p>
            <a:pPr defTabSz="571477" fontAlgn="auto">
              <a:spcBef>
                <a:spcPts val="0"/>
              </a:spcBef>
              <a:spcAft>
                <a:spcPts val="0"/>
              </a:spcAft>
              <a:defRPr/>
            </a:pPr>
            <a:fld id="{78A7F635-4A98-6D49-9803-4235B036E89E}" type="slidenum">
              <a:rPr lang="en-US">
                <a:solidFill>
                  <a:srgbClr val="222222">
                    <a:tint val="75000"/>
                  </a:srgbClr>
                </a:solidFill>
              </a:rPr>
              <a:pPr defTabSz="571477" fontAlgn="auto">
                <a:spcBef>
                  <a:spcPts val="0"/>
                </a:spcBef>
                <a:spcAft>
                  <a:spcPts val="0"/>
                </a:spcAft>
                <a:defRPr/>
              </a:pPr>
              <a:t>53</a:t>
            </a:fld>
            <a:endParaRPr lang="en-US" dirty="0">
              <a:solidFill>
                <a:srgbClr val="222222">
                  <a:tint val="75000"/>
                </a:srgbClr>
              </a:solidFill>
            </a:endParaRPr>
          </a:p>
        </p:txBody>
      </p:sp>
      <p:sp>
        <p:nvSpPr>
          <p:cNvPr id="6" name="Text Placeholder 5"/>
          <p:cNvSpPr>
            <a:spLocks noGrp="1"/>
          </p:cNvSpPr>
          <p:nvPr>
            <p:ph type="body" sz="quarter" idx="34"/>
          </p:nvPr>
        </p:nvSpPr>
        <p:spPr>
          <a:xfrm>
            <a:off x="908787" y="1510623"/>
            <a:ext cx="2487156" cy="720838"/>
          </a:xfrm>
        </p:spPr>
        <p:txBody>
          <a:bodyPr/>
          <a:lstStyle/>
          <a:p>
            <a:r>
              <a:rPr lang="en-US" sz="1667" b="1" dirty="0"/>
              <a:t>Instructional Planning</a:t>
            </a:r>
          </a:p>
          <a:p>
            <a:r>
              <a:rPr lang="en-US" sz="1667" dirty="0"/>
              <a:t>Student Level</a:t>
            </a:r>
          </a:p>
        </p:txBody>
      </p:sp>
      <p:pic>
        <p:nvPicPr>
          <p:cNvPr id="8" name="Picture 7" descr="A picture containing timeline&#10;&#10;Description automatically generated">
            <a:extLst>
              <a:ext uri="{FF2B5EF4-FFF2-40B4-BE49-F238E27FC236}">
                <a16:creationId xmlns:a16="http://schemas.microsoft.com/office/drawing/2014/main" id="{45A36BE9-DFCE-4C2C-AF52-E44C8CEE5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398" y="128349"/>
            <a:ext cx="4389202" cy="5440917"/>
          </a:xfrm>
          <a:prstGeom prst="rect">
            <a:avLst/>
          </a:prstGeom>
          <a:ln>
            <a:solidFill>
              <a:schemeClr val="bg1">
                <a:lumMod val="85000"/>
              </a:schemeClr>
            </a:solidFill>
          </a:ln>
        </p:spPr>
      </p:pic>
    </p:spTree>
    <p:extLst>
      <p:ext uri="{BB962C8B-B14F-4D97-AF65-F5344CB8AC3E}">
        <p14:creationId xmlns:p14="http://schemas.microsoft.com/office/powerpoint/2010/main" val="34849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136" y="128695"/>
            <a:ext cx="2316453" cy="1140498"/>
          </a:xfrm>
        </p:spPr>
        <p:txBody>
          <a:bodyPr/>
          <a:lstStyle/>
          <a:p>
            <a:r>
              <a:rPr lang="en-US" dirty="0"/>
              <a:t>Star Early </a:t>
            </a:r>
            <a:br>
              <a:rPr lang="en-US" dirty="0"/>
            </a:br>
            <a:r>
              <a:rPr lang="en-US" dirty="0"/>
              <a:t>Literacy </a:t>
            </a:r>
            <a:br>
              <a:rPr lang="en-US" dirty="0"/>
            </a:br>
            <a:r>
              <a:rPr lang="en-US" dirty="0"/>
              <a:t>Reports</a:t>
            </a:r>
          </a:p>
        </p:txBody>
      </p:sp>
      <p:sp>
        <p:nvSpPr>
          <p:cNvPr id="5" name="Slide Number Placeholder 4"/>
          <p:cNvSpPr>
            <a:spLocks noGrp="1"/>
          </p:cNvSpPr>
          <p:nvPr>
            <p:ph type="sldNum" sz="quarter" idx="11"/>
          </p:nvPr>
        </p:nvSpPr>
        <p:spPr/>
        <p:txBody>
          <a:bodyPr/>
          <a:lstStyle/>
          <a:p>
            <a:pPr defTabSz="571477" fontAlgn="auto">
              <a:spcBef>
                <a:spcPts val="0"/>
              </a:spcBef>
              <a:spcAft>
                <a:spcPts val="0"/>
              </a:spcAft>
              <a:defRPr/>
            </a:pPr>
            <a:fld id="{78A7F635-4A98-6D49-9803-4235B036E89E}" type="slidenum">
              <a:rPr lang="en-US">
                <a:solidFill>
                  <a:srgbClr val="222222">
                    <a:tint val="75000"/>
                  </a:srgbClr>
                </a:solidFill>
              </a:rPr>
              <a:pPr defTabSz="571477" fontAlgn="auto">
                <a:spcBef>
                  <a:spcPts val="0"/>
                </a:spcBef>
                <a:spcAft>
                  <a:spcPts val="0"/>
                </a:spcAft>
                <a:defRPr/>
              </a:pPr>
              <a:t>54</a:t>
            </a:fld>
            <a:endParaRPr lang="en-US" dirty="0">
              <a:solidFill>
                <a:srgbClr val="222222">
                  <a:tint val="75000"/>
                </a:srgbClr>
              </a:solidFill>
            </a:endParaRPr>
          </a:p>
        </p:txBody>
      </p:sp>
      <p:sp>
        <p:nvSpPr>
          <p:cNvPr id="6" name="Text Placeholder 5"/>
          <p:cNvSpPr>
            <a:spLocks noGrp="1"/>
          </p:cNvSpPr>
          <p:nvPr>
            <p:ph type="body" sz="quarter" idx="34"/>
          </p:nvPr>
        </p:nvSpPr>
        <p:spPr>
          <a:xfrm>
            <a:off x="952136" y="1399417"/>
            <a:ext cx="1542730" cy="720838"/>
          </a:xfrm>
        </p:spPr>
        <p:txBody>
          <a:bodyPr/>
          <a:lstStyle/>
          <a:p>
            <a:r>
              <a:rPr lang="en-US" sz="1667" b="1" dirty="0"/>
              <a:t>Test Activity </a:t>
            </a:r>
          </a:p>
          <a:p>
            <a:r>
              <a:rPr lang="en-US" sz="1667" dirty="0"/>
              <a:t>Class Level</a:t>
            </a:r>
          </a:p>
        </p:txBody>
      </p:sp>
      <p:pic>
        <p:nvPicPr>
          <p:cNvPr id="2" name="Picture 1">
            <a:extLst>
              <a:ext uri="{FF2B5EF4-FFF2-40B4-BE49-F238E27FC236}">
                <a16:creationId xmlns:a16="http://schemas.microsoft.com/office/drawing/2014/main" id="{3CD6228F-CEBA-462B-8ECC-A89D5030E61C}"/>
              </a:ext>
            </a:extLst>
          </p:cNvPr>
          <p:cNvPicPr>
            <a:picLocks noChangeAspect="1"/>
          </p:cNvPicPr>
          <p:nvPr/>
        </p:nvPicPr>
        <p:blipFill>
          <a:blip r:embed="rId3"/>
          <a:stretch>
            <a:fillRect/>
          </a:stretch>
        </p:blipFill>
        <p:spPr>
          <a:xfrm>
            <a:off x="3392942" y="214313"/>
            <a:ext cx="4238625" cy="52863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EF29ADD-DF87-4224-A99A-F7CB16D12B89}"/>
              </a:ext>
            </a:extLst>
          </p:cNvPr>
          <p:cNvPicPr>
            <a:picLocks noChangeAspect="1"/>
          </p:cNvPicPr>
          <p:nvPr/>
        </p:nvPicPr>
        <p:blipFill>
          <a:blip r:embed="rId4"/>
          <a:stretch>
            <a:fillRect/>
          </a:stretch>
        </p:blipFill>
        <p:spPr>
          <a:xfrm>
            <a:off x="3348437" y="214313"/>
            <a:ext cx="4407482" cy="5286375"/>
          </a:xfrm>
          <a:prstGeom prst="rect">
            <a:avLst/>
          </a:prstGeom>
        </p:spPr>
      </p:pic>
    </p:spTree>
    <p:extLst>
      <p:ext uri="{BB962C8B-B14F-4D97-AF65-F5344CB8AC3E}">
        <p14:creationId xmlns:p14="http://schemas.microsoft.com/office/powerpoint/2010/main" val="317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4260" y="108925"/>
            <a:ext cx="2316453" cy="1140498"/>
          </a:xfrm>
        </p:spPr>
        <p:txBody>
          <a:bodyPr/>
          <a:lstStyle/>
          <a:p>
            <a:r>
              <a:rPr lang="en-US" dirty="0"/>
              <a:t>My Created Reports</a:t>
            </a:r>
          </a:p>
        </p:txBody>
      </p:sp>
      <p:sp>
        <p:nvSpPr>
          <p:cNvPr id="5" name="Slide Number Placeholder 4"/>
          <p:cNvSpPr>
            <a:spLocks noGrp="1"/>
          </p:cNvSpPr>
          <p:nvPr>
            <p:ph type="sldNum" sz="quarter" idx="11"/>
          </p:nvPr>
        </p:nvSpPr>
        <p:spPr/>
        <p:txBody>
          <a:bodyPr/>
          <a:lstStyle/>
          <a:p>
            <a:pPr defTabSz="571477" fontAlgn="auto">
              <a:spcBef>
                <a:spcPts val="0"/>
              </a:spcBef>
              <a:spcAft>
                <a:spcPts val="0"/>
              </a:spcAft>
              <a:defRPr/>
            </a:pPr>
            <a:fld id="{78A7F635-4A98-6D49-9803-4235B036E89E}" type="slidenum">
              <a:rPr lang="en-US">
                <a:solidFill>
                  <a:srgbClr val="222222">
                    <a:tint val="75000"/>
                  </a:srgbClr>
                </a:solidFill>
              </a:rPr>
              <a:pPr defTabSz="571477" fontAlgn="auto">
                <a:spcBef>
                  <a:spcPts val="0"/>
                </a:spcBef>
                <a:spcAft>
                  <a:spcPts val="0"/>
                </a:spcAft>
                <a:defRPr/>
              </a:pPr>
              <a:t>55</a:t>
            </a:fld>
            <a:endParaRPr lang="en-US" dirty="0">
              <a:solidFill>
                <a:srgbClr val="222222">
                  <a:tint val="75000"/>
                </a:srgbClr>
              </a:solidFill>
            </a:endParaRPr>
          </a:p>
        </p:txBody>
      </p:sp>
      <p:sp>
        <p:nvSpPr>
          <p:cNvPr id="6" name="Text Placeholder 5"/>
          <p:cNvSpPr>
            <a:spLocks noGrp="1"/>
          </p:cNvSpPr>
          <p:nvPr>
            <p:ph type="body" sz="quarter" idx="34"/>
          </p:nvPr>
        </p:nvSpPr>
        <p:spPr>
          <a:xfrm>
            <a:off x="964260" y="1508243"/>
            <a:ext cx="184731" cy="348878"/>
          </a:xfrm>
        </p:spPr>
        <p:txBody>
          <a:bodyPr/>
          <a:lstStyle/>
          <a:p>
            <a:endParaRPr lang="en-US" sz="1667" dirty="0"/>
          </a:p>
        </p:txBody>
      </p:sp>
      <p:pic>
        <p:nvPicPr>
          <p:cNvPr id="4" name="Picture 3">
            <a:extLst>
              <a:ext uri="{FF2B5EF4-FFF2-40B4-BE49-F238E27FC236}">
                <a16:creationId xmlns:a16="http://schemas.microsoft.com/office/drawing/2014/main" id="{7E8202FA-BD78-4000-92DB-39629EF55966}"/>
              </a:ext>
            </a:extLst>
          </p:cNvPr>
          <p:cNvPicPr>
            <a:picLocks noChangeAspect="1"/>
          </p:cNvPicPr>
          <p:nvPr/>
        </p:nvPicPr>
        <p:blipFill rotWithShape="1">
          <a:blip r:embed="rId3"/>
          <a:srcRect b="5946"/>
          <a:stretch/>
        </p:blipFill>
        <p:spPr>
          <a:xfrm>
            <a:off x="964260" y="1179519"/>
            <a:ext cx="6484583" cy="4125155"/>
          </a:xfrm>
          <a:prstGeom prst="rect">
            <a:avLst/>
          </a:prstGeom>
          <a:ln>
            <a:solidFill>
              <a:schemeClr val="tx2">
                <a:lumMod val="40000"/>
                <a:lumOff val="60000"/>
              </a:schemeClr>
            </a:solidFill>
          </a:ln>
        </p:spPr>
      </p:pic>
      <p:sp>
        <p:nvSpPr>
          <p:cNvPr id="8" name="Rectangle 7">
            <a:extLst>
              <a:ext uri="{FF2B5EF4-FFF2-40B4-BE49-F238E27FC236}">
                <a16:creationId xmlns:a16="http://schemas.microsoft.com/office/drawing/2014/main" id="{584000A6-2B72-4EFB-A751-6E538A840CAF}"/>
              </a:ext>
            </a:extLst>
          </p:cNvPr>
          <p:cNvSpPr/>
          <p:nvPr/>
        </p:nvSpPr>
        <p:spPr>
          <a:xfrm>
            <a:off x="5215429" y="2133077"/>
            <a:ext cx="1142273" cy="33806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
        <p:nvSpPr>
          <p:cNvPr id="9" name="Rectangle 8">
            <a:extLst>
              <a:ext uri="{FF2B5EF4-FFF2-40B4-BE49-F238E27FC236}">
                <a16:creationId xmlns:a16="http://schemas.microsoft.com/office/drawing/2014/main" id="{4D4FDF32-209F-4C52-A7C3-DCD7E93D879A}"/>
              </a:ext>
            </a:extLst>
          </p:cNvPr>
          <p:cNvSpPr/>
          <p:nvPr/>
        </p:nvSpPr>
        <p:spPr>
          <a:xfrm>
            <a:off x="1166101" y="2471146"/>
            <a:ext cx="1344015" cy="40026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
        <p:nvSpPr>
          <p:cNvPr id="10" name="Rectangle 9">
            <a:extLst>
              <a:ext uri="{FF2B5EF4-FFF2-40B4-BE49-F238E27FC236}">
                <a16:creationId xmlns:a16="http://schemas.microsoft.com/office/drawing/2014/main" id="{3DA20904-954B-420E-9F69-83AA200F2872}"/>
              </a:ext>
            </a:extLst>
          </p:cNvPr>
          <p:cNvSpPr/>
          <p:nvPr/>
        </p:nvSpPr>
        <p:spPr>
          <a:xfrm>
            <a:off x="1148991" y="3119235"/>
            <a:ext cx="2542667" cy="131851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477" fontAlgn="auto">
              <a:spcBef>
                <a:spcPts val="0"/>
              </a:spcBef>
              <a:spcAft>
                <a:spcPts val="0"/>
              </a:spcAft>
              <a:defRPr/>
            </a:pPr>
            <a:endParaRPr lang="en-US" sz="1125">
              <a:solidFill>
                <a:srgbClr val="FFFFFF"/>
              </a:solidFill>
              <a:latin typeface="Arial"/>
            </a:endParaRPr>
          </a:p>
        </p:txBody>
      </p:sp>
    </p:spTree>
    <p:extLst>
      <p:ext uri="{BB962C8B-B14F-4D97-AF65-F5344CB8AC3E}">
        <p14:creationId xmlns:p14="http://schemas.microsoft.com/office/powerpoint/2010/main" val="32928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 and Resources</a:t>
            </a:r>
          </a:p>
        </p:txBody>
      </p:sp>
    </p:spTree>
    <p:extLst>
      <p:ext uri="{BB962C8B-B14F-4D97-AF65-F5344CB8AC3E}">
        <p14:creationId xmlns:p14="http://schemas.microsoft.com/office/powerpoint/2010/main" val="4054271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842" y="60463"/>
            <a:ext cx="6650250" cy="952500"/>
          </a:xfrm>
        </p:spPr>
        <p:txBody>
          <a:bodyPr/>
          <a:lstStyle/>
          <a:p>
            <a:r>
              <a:rPr lang="en-US" sz="2667" dirty="0"/>
              <a:t>Teacher/Administrator Home Page</a:t>
            </a:r>
          </a:p>
        </p:txBody>
      </p:sp>
      <p:sp>
        <p:nvSpPr>
          <p:cNvPr id="3" name="Slide Number Placeholder 2"/>
          <p:cNvSpPr>
            <a:spLocks noGrp="1"/>
          </p:cNvSpPr>
          <p:nvPr>
            <p:ph type="sldNum" idx="12"/>
          </p:nvPr>
        </p:nvSpPr>
        <p:spPr/>
        <p:txBody>
          <a:bodyPr/>
          <a:lstStyle/>
          <a:p>
            <a:pPr algn="r" defTabSz="761970">
              <a:buSzPct val="25000"/>
            </a:pPr>
            <a:fld id="{00000000-1234-1234-1234-123412341234}" type="slidenum">
              <a:rPr lang="en-US" sz="562" b="1" i="1">
                <a:solidFill>
                  <a:srgbClr val="8A8A8A"/>
                </a:solidFill>
                <a:latin typeface="Roboto"/>
                <a:ea typeface="Roboto"/>
                <a:cs typeface="Roboto"/>
                <a:sym typeface="Roboto"/>
              </a:rPr>
              <a:pPr algn="r" defTabSz="761970">
                <a:buSzPct val="25000"/>
              </a:pPr>
              <a:t>57</a:t>
            </a:fld>
            <a:endParaRPr lang="en-US" sz="562" b="1" i="1">
              <a:solidFill>
                <a:srgbClr val="8A8A8A"/>
              </a:solidFill>
              <a:latin typeface="Roboto"/>
              <a:ea typeface="Roboto"/>
              <a:cs typeface="Roboto"/>
              <a:sym typeface="Roboto"/>
            </a:endParaRPr>
          </a:p>
        </p:txBody>
      </p:sp>
      <p:pic>
        <p:nvPicPr>
          <p:cNvPr id="5" name="Picture 4">
            <a:extLst>
              <a:ext uri="{FF2B5EF4-FFF2-40B4-BE49-F238E27FC236}">
                <a16:creationId xmlns:a16="http://schemas.microsoft.com/office/drawing/2014/main" id="{227D8A4D-61D9-4CA4-9FD8-2F4E33ED4C24}"/>
              </a:ext>
            </a:extLst>
          </p:cNvPr>
          <p:cNvPicPr>
            <a:picLocks noChangeAspect="1"/>
          </p:cNvPicPr>
          <p:nvPr/>
        </p:nvPicPr>
        <p:blipFill rotWithShape="1">
          <a:blip r:embed="rId3"/>
          <a:srcRect b="3831"/>
          <a:stretch/>
        </p:blipFill>
        <p:spPr>
          <a:xfrm>
            <a:off x="1306743" y="1192094"/>
            <a:ext cx="5547072" cy="3951405"/>
          </a:xfrm>
          <a:prstGeom prst="rect">
            <a:avLst/>
          </a:prstGeom>
          <a:ln>
            <a:solidFill>
              <a:schemeClr val="tx2">
                <a:lumMod val="40000"/>
                <a:lumOff val="60000"/>
              </a:schemeClr>
            </a:solidFill>
          </a:ln>
        </p:spPr>
      </p:pic>
      <p:pic>
        <p:nvPicPr>
          <p:cNvPr id="8" name="Picture 7">
            <a:extLst>
              <a:ext uri="{FF2B5EF4-FFF2-40B4-BE49-F238E27FC236}">
                <a16:creationId xmlns:a16="http://schemas.microsoft.com/office/drawing/2014/main" id="{3D73C4A0-790F-41E6-BAF8-88109F7DBBE5}"/>
              </a:ext>
            </a:extLst>
          </p:cNvPr>
          <p:cNvPicPr>
            <a:picLocks noChangeAspect="1"/>
          </p:cNvPicPr>
          <p:nvPr/>
        </p:nvPicPr>
        <p:blipFill>
          <a:blip r:embed="rId4"/>
          <a:stretch>
            <a:fillRect/>
          </a:stretch>
        </p:blipFill>
        <p:spPr>
          <a:xfrm>
            <a:off x="1403373" y="2645667"/>
            <a:ext cx="1718845" cy="438137"/>
          </a:xfrm>
          <a:prstGeom prst="rect">
            <a:avLst/>
          </a:prstGeom>
        </p:spPr>
      </p:pic>
      <p:sp>
        <p:nvSpPr>
          <p:cNvPr id="9" name="TextBox 8">
            <a:extLst>
              <a:ext uri="{FF2B5EF4-FFF2-40B4-BE49-F238E27FC236}">
                <a16:creationId xmlns:a16="http://schemas.microsoft.com/office/drawing/2014/main" id="{8F923581-4FE2-48FF-8508-96BD9A2C8FAB}"/>
              </a:ext>
            </a:extLst>
          </p:cNvPr>
          <p:cNvSpPr txBox="1"/>
          <p:nvPr/>
        </p:nvSpPr>
        <p:spPr>
          <a:xfrm>
            <a:off x="1306743" y="3108043"/>
            <a:ext cx="5547072" cy="323165"/>
          </a:xfrm>
          <a:prstGeom prst="rect">
            <a:avLst/>
          </a:prstGeom>
          <a:solidFill>
            <a:schemeClr val="bg1"/>
          </a:solidFill>
        </p:spPr>
        <p:txBody>
          <a:bodyPr wrap="square" rtlCol="0">
            <a:spAutoFit/>
          </a:bodyPr>
          <a:lstStyle/>
          <a:p>
            <a:pPr defTabSz="761970"/>
            <a:endParaRPr lang="en-US" sz="1500" dirty="0">
              <a:solidFill>
                <a:srgbClr val="222222"/>
              </a:solidFill>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9F3FB67-B24A-4066-A251-273A8C03F143}"/>
              </a:ext>
            </a:extLst>
          </p:cNvPr>
          <p:cNvSpPr txBox="1"/>
          <p:nvPr/>
        </p:nvSpPr>
        <p:spPr>
          <a:xfrm>
            <a:off x="1306743" y="3077487"/>
            <a:ext cx="5547072" cy="2053097"/>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D13F0438-AA9E-4A32-B38F-56183D369D5D}"/>
              </a:ext>
            </a:extLst>
          </p:cNvPr>
          <p:cNvPicPr>
            <a:picLocks noChangeAspect="1"/>
          </p:cNvPicPr>
          <p:nvPr/>
        </p:nvPicPr>
        <p:blipFill>
          <a:blip r:embed="rId5"/>
          <a:stretch>
            <a:fillRect/>
          </a:stretch>
        </p:blipFill>
        <p:spPr>
          <a:xfrm>
            <a:off x="1679408" y="3116840"/>
            <a:ext cx="1442810" cy="1907152"/>
          </a:xfrm>
          <a:prstGeom prst="rect">
            <a:avLst/>
          </a:prstGeom>
        </p:spPr>
      </p:pic>
      <p:sp>
        <p:nvSpPr>
          <p:cNvPr id="11" name="Right Arrow 10">
            <a:extLst>
              <a:ext uri="{FF2B5EF4-FFF2-40B4-BE49-F238E27FC236}">
                <a16:creationId xmlns:a16="http://schemas.microsoft.com/office/drawing/2014/main" id="{207CC37A-9E6C-46B1-8EA3-BB0096B9456A}"/>
              </a:ext>
            </a:extLst>
          </p:cNvPr>
          <p:cNvSpPr/>
          <p:nvPr/>
        </p:nvSpPr>
        <p:spPr>
          <a:xfrm rot="10800000">
            <a:off x="2400813" y="4797957"/>
            <a:ext cx="960719" cy="1964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167">
              <a:solidFill>
                <a:srgbClr val="FFFFFF"/>
              </a:solidFill>
              <a:latin typeface="Arial"/>
            </a:endParaRPr>
          </a:p>
        </p:txBody>
      </p:sp>
    </p:spTree>
    <p:extLst>
      <p:ext uri="{BB962C8B-B14F-4D97-AF65-F5344CB8AC3E}">
        <p14:creationId xmlns:p14="http://schemas.microsoft.com/office/powerpoint/2010/main" val="36305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275" y="281291"/>
            <a:ext cx="7011451" cy="490734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2430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502"/>
            <a:ext cx="7980380" cy="952500"/>
          </a:xfrm>
        </p:spPr>
        <p:txBody>
          <a:bodyPr/>
          <a:lstStyle/>
          <a:p>
            <a:pPr algn="ctr"/>
            <a:r>
              <a:rPr lang="en-US" dirty="0"/>
              <a:t>Key Contacts for Star Early Literacy Implementation</a:t>
            </a:r>
          </a:p>
        </p:txBody>
      </p:sp>
      <p:sp>
        <p:nvSpPr>
          <p:cNvPr id="2" name="Rectangle 1"/>
          <p:cNvSpPr/>
          <p:nvPr/>
        </p:nvSpPr>
        <p:spPr>
          <a:xfrm>
            <a:off x="581809" y="1347019"/>
            <a:ext cx="8227893" cy="1938992"/>
          </a:xfrm>
          <a:prstGeom prst="rect">
            <a:avLst/>
          </a:prstGeom>
        </p:spPr>
        <p:txBody>
          <a:bodyPr wrap="square">
            <a:spAutoFit/>
          </a:bodyPr>
          <a:lstStyle/>
          <a:p>
            <a:pPr lvl="1"/>
            <a:r>
              <a:rPr lang="en-US" sz="2400" dirty="0"/>
              <a:t>Miami Dade District FLKRS Contacts:</a:t>
            </a:r>
          </a:p>
          <a:p>
            <a:pPr marL="1200150" lvl="2" indent="-285750">
              <a:buFont typeface="Arial" panose="020B0604020202020204" pitchFamily="34" charset="0"/>
              <a:buChar char="•"/>
            </a:pPr>
            <a:r>
              <a:rPr lang="en-US" sz="1800" dirty="0"/>
              <a:t>Mayda Cabeza, Director, I, Assessment, Research and Data Analysis: </a:t>
            </a:r>
            <a:r>
              <a:rPr lang="en-US" sz="1800" dirty="0">
                <a:hlinkClick r:id="rId3"/>
              </a:rPr>
              <a:t>mcabeza@dadeschools.net</a:t>
            </a:r>
            <a:r>
              <a:rPr lang="en-US" sz="1800" dirty="0"/>
              <a:t> or 305-995-7520</a:t>
            </a:r>
          </a:p>
          <a:p>
            <a:pPr lvl="1"/>
            <a:r>
              <a:rPr lang="en-US" sz="2400" dirty="0"/>
              <a:t>Renaissance Learning Contacts:</a:t>
            </a:r>
          </a:p>
          <a:p>
            <a:pPr lvl="2"/>
            <a:r>
              <a:rPr lang="en-US" sz="1800" dirty="0"/>
              <a:t>Email Support: </a:t>
            </a:r>
            <a:r>
              <a:rPr lang="en-US" sz="1800" dirty="0">
                <a:hlinkClick r:id="rId4"/>
              </a:rPr>
              <a:t>flkreadiness@renaissance.com</a:t>
            </a:r>
            <a:r>
              <a:rPr lang="en-US" sz="1800" dirty="0"/>
              <a:t> </a:t>
            </a:r>
          </a:p>
          <a:p>
            <a:pPr lvl="2"/>
            <a:r>
              <a:rPr lang="en-US" sz="1800" dirty="0"/>
              <a:t>Florida K-Readiness Renaissance Place Help Desk: 1-800-338-4204</a:t>
            </a:r>
          </a:p>
        </p:txBody>
      </p:sp>
    </p:spTree>
    <p:extLst>
      <p:ext uri="{BB962C8B-B14F-4D97-AF65-F5344CB8AC3E}">
        <p14:creationId xmlns:p14="http://schemas.microsoft.com/office/powerpoint/2010/main" val="57742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10" y="148216"/>
            <a:ext cx="8094104" cy="952500"/>
          </a:xfrm>
        </p:spPr>
        <p:txBody>
          <a:bodyPr/>
          <a:lstStyle/>
          <a:p>
            <a:pPr>
              <a:lnSpc>
                <a:spcPct val="90000"/>
              </a:lnSpc>
              <a:spcBef>
                <a:spcPts val="600"/>
              </a:spcBef>
              <a:spcAft>
                <a:spcPts val="600"/>
              </a:spcAft>
            </a:pPr>
            <a:r>
              <a:rPr lang="en-US" dirty="0"/>
              <a:t>What is Star Early Literacy?</a:t>
            </a:r>
          </a:p>
        </p:txBody>
      </p:sp>
      <p:sp>
        <p:nvSpPr>
          <p:cNvPr id="4" name="Content Placeholder 3"/>
          <p:cNvSpPr>
            <a:spLocks noGrp="1"/>
          </p:cNvSpPr>
          <p:nvPr>
            <p:ph idx="1"/>
          </p:nvPr>
        </p:nvSpPr>
        <p:spPr>
          <a:xfrm>
            <a:off x="910540" y="1860630"/>
            <a:ext cx="3879174" cy="3195742"/>
          </a:xfrm>
        </p:spPr>
        <p:txBody>
          <a:bodyPr/>
          <a:lstStyle/>
          <a:p>
            <a:r>
              <a:rPr lang="en-US" dirty="0"/>
              <a:t>Computer-adaptive assessment</a:t>
            </a:r>
          </a:p>
          <a:p>
            <a:r>
              <a:rPr lang="en-US" dirty="0"/>
              <a:t>27 items assessing early literacy and numeracy skills</a:t>
            </a:r>
          </a:p>
          <a:p>
            <a:r>
              <a:rPr lang="en-US" dirty="0"/>
              <a:t>Designed for students who do not yet read independently</a:t>
            </a:r>
          </a:p>
          <a:p>
            <a:r>
              <a:rPr lang="en-US" dirty="0"/>
              <a:t>Generally given to students ages 3 to 9</a:t>
            </a:r>
          </a:p>
          <a:p>
            <a:r>
              <a:rPr lang="en-US" dirty="0"/>
              <a:t>State adopted assessment for FLKRS </a:t>
            </a:r>
          </a:p>
          <a:p>
            <a:pPr marL="0" indent="0">
              <a:buNone/>
            </a:pPr>
            <a:endParaRPr lang="en-US" dirty="0"/>
          </a:p>
        </p:txBody>
      </p:sp>
      <p:pic>
        <p:nvPicPr>
          <p:cNvPr id="16" name="Picture 15"/>
          <p:cNvPicPr>
            <a:picLocks noChangeAspect="1"/>
          </p:cNvPicPr>
          <p:nvPr/>
        </p:nvPicPr>
        <p:blipFill>
          <a:blip r:embed="rId3"/>
          <a:stretch>
            <a:fillRect/>
          </a:stretch>
        </p:blipFill>
        <p:spPr>
          <a:xfrm>
            <a:off x="5562600" y="1260932"/>
            <a:ext cx="2776976" cy="3916161"/>
          </a:xfrm>
          <a:prstGeom prst="rect">
            <a:avLst/>
          </a:prstGeom>
        </p:spPr>
      </p:pic>
    </p:spTree>
    <p:extLst>
      <p:ext uri="{BB962C8B-B14F-4D97-AF65-F5344CB8AC3E}">
        <p14:creationId xmlns:p14="http://schemas.microsoft.com/office/powerpoint/2010/main" val="2263653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Renaissance Place Help</a:t>
            </a:r>
          </a:p>
        </p:txBody>
      </p:sp>
      <p:sp>
        <p:nvSpPr>
          <p:cNvPr id="2" name="Text Placeholder 1"/>
          <p:cNvSpPr>
            <a:spLocks noGrp="1"/>
          </p:cNvSpPr>
          <p:nvPr>
            <p:ph type="body" sz="quarter" idx="34"/>
          </p:nvPr>
        </p:nvSpPr>
        <p:spPr/>
        <p:txBody>
          <a:bodyPr/>
          <a:lstStyle/>
          <a:p>
            <a:r>
              <a:rPr lang="en-US" dirty="0"/>
              <a:t>Help at your fingertips</a:t>
            </a:r>
          </a:p>
        </p:txBody>
      </p:sp>
      <p:sp>
        <p:nvSpPr>
          <p:cNvPr id="5" name="Shape 2072"/>
          <p:cNvSpPr txBox="1"/>
          <p:nvPr/>
        </p:nvSpPr>
        <p:spPr>
          <a:xfrm>
            <a:off x="909751" y="2580535"/>
            <a:ext cx="3159900" cy="2543400"/>
          </a:xfrm>
          <a:prstGeom prst="rect">
            <a:avLst/>
          </a:prstGeom>
          <a:noFill/>
          <a:ln>
            <a:noFill/>
          </a:ln>
        </p:spPr>
        <p:txBody>
          <a:bodyPr lIns="91425" tIns="45700" rIns="91425" bIns="45700" anchor="ctr" anchorCtr="0">
            <a:noAutofit/>
          </a:bodyPr>
          <a:lstStyle/>
          <a:p>
            <a:pPr marL="228600" indent="-228600">
              <a:buClr>
                <a:srgbClr val="38B0E6"/>
              </a:buClr>
              <a:buSzPct val="129999"/>
              <a:buFont typeface="Arial"/>
              <a:buChar char="•"/>
            </a:pPr>
            <a:r>
              <a:rPr lang="en-US" sz="2000" kern="0" dirty="0">
                <a:solidFill>
                  <a:srgbClr val="424242"/>
                </a:solidFill>
                <a:latin typeface="Roboto Slab"/>
                <a:ea typeface="Roboto Slab"/>
                <a:cs typeface="Roboto Slab"/>
                <a:sym typeface="Roboto Slab"/>
              </a:rPr>
              <a:t>Help</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Searchable</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Specific to the page you’re on</a:t>
            </a:r>
          </a:p>
          <a:p>
            <a:pPr marL="228600" indent="-228600">
              <a:spcBef>
                <a:spcPts val="2000"/>
              </a:spcBef>
              <a:buClr>
                <a:srgbClr val="38B0E6"/>
              </a:buClr>
              <a:buSzPct val="129999"/>
              <a:buFont typeface="Arial"/>
              <a:buChar char="•"/>
            </a:pPr>
            <a:r>
              <a:rPr lang="en-US" sz="2000" kern="0" dirty="0">
                <a:solidFill>
                  <a:srgbClr val="424242"/>
                </a:solidFill>
                <a:latin typeface="Roboto Slab"/>
                <a:ea typeface="Roboto Slab"/>
                <a:cs typeface="Roboto Slab"/>
                <a:sym typeface="Roboto Slab"/>
              </a:rPr>
              <a:t>Live Chat support</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Always live</a:t>
            </a:r>
          </a:p>
          <a:p>
            <a:pPr marL="285750" lvl="1" indent="-184150">
              <a:spcBef>
                <a:spcPts val="900"/>
              </a:spcBef>
              <a:buClr>
                <a:srgbClr val="005895"/>
              </a:buClr>
              <a:buFont typeface="Roboto"/>
              <a:buChar char="–"/>
            </a:pPr>
            <a:r>
              <a:rPr lang="en-US" sz="1400" kern="0" dirty="0">
                <a:solidFill>
                  <a:srgbClr val="222222"/>
                </a:solidFill>
                <a:latin typeface="Roboto"/>
                <a:ea typeface="Roboto"/>
                <a:cs typeface="Roboto"/>
                <a:sym typeface="Roboto"/>
              </a:rPr>
              <a:t>Always ready</a:t>
            </a:r>
          </a:p>
        </p:txBody>
      </p:sp>
      <p:pic>
        <p:nvPicPr>
          <p:cNvPr id="7" name="Shape 2075"/>
          <p:cNvPicPr preferRelativeResize="0"/>
          <p:nvPr/>
        </p:nvPicPr>
        <p:blipFill rotWithShape="1">
          <a:blip r:embed="rId3">
            <a:alphaModFix/>
          </a:blip>
          <a:srcRect r="18360"/>
          <a:stretch/>
        </p:blipFill>
        <p:spPr>
          <a:xfrm>
            <a:off x="4271929" y="2900961"/>
            <a:ext cx="864581" cy="722050"/>
          </a:xfrm>
          <a:prstGeom prst="rect">
            <a:avLst/>
          </a:prstGeom>
          <a:noFill/>
          <a:ln>
            <a:noFill/>
          </a:ln>
        </p:spPr>
      </p:pic>
      <p:pic>
        <p:nvPicPr>
          <p:cNvPr id="8" name="Shape 2079"/>
          <p:cNvPicPr preferRelativeResize="0"/>
          <p:nvPr/>
        </p:nvPicPr>
        <p:blipFill rotWithShape="1">
          <a:blip r:embed="rId4">
            <a:alphaModFix/>
          </a:blip>
          <a:srcRect t="53978"/>
          <a:stretch/>
        </p:blipFill>
        <p:spPr>
          <a:xfrm>
            <a:off x="4271929" y="4184556"/>
            <a:ext cx="864581" cy="722050"/>
          </a:xfrm>
          <a:prstGeom prst="rect">
            <a:avLst/>
          </a:prstGeom>
          <a:noFill/>
          <a:ln>
            <a:noFill/>
          </a:ln>
        </p:spPr>
      </p:pic>
      <p:pic>
        <p:nvPicPr>
          <p:cNvPr id="10" name="Picture 9">
            <a:extLst>
              <a:ext uri="{FF2B5EF4-FFF2-40B4-BE49-F238E27FC236}">
                <a16:creationId xmlns:a16="http://schemas.microsoft.com/office/drawing/2014/main" id="{11BE1998-7471-4206-A92A-320AC46AD251}"/>
              </a:ext>
            </a:extLst>
          </p:cNvPr>
          <p:cNvPicPr>
            <a:picLocks noChangeAspect="1"/>
          </p:cNvPicPr>
          <p:nvPr/>
        </p:nvPicPr>
        <p:blipFill>
          <a:blip r:embed="rId5"/>
          <a:stretch>
            <a:fillRect/>
          </a:stretch>
        </p:blipFill>
        <p:spPr>
          <a:xfrm>
            <a:off x="587422" y="1476927"/>
            <a:ext cx="7593303" cy="783924"/>
          </a:xfrm>
          <a:prstGeom prst="rect">
            <a:avLst/>
          </a:prstGeom>
        </p:spPr>
      </p:pic>
      <p:sp>
        <p:nvSpPr>
          <p:cNvPr id="9" name="Oval 8"/>
          <p:cNvSpPr/>
          <p:nvPr/>
        </p:nvSpPr>
        <p:spPr>
          <a:xfrm>
            <a:off x="7010400" y="1329728"/>
            <a:ext cx="1066800" cy="565876"/>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sym typeface="Arial"/>
            </a:endParaRPr>
          </a:p>
        </p:txBody>
      </p:sp>
    </p:spTree>
    <p:extLst>
      <p:ext uri="{BB962C8B-B14F-4D97-AF65-F5344CB8AC3E}">
        <p14:creationId xmlns:p14="http://schemas.microsoft.com/office/powerpoint/2010/main" val="3357037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179" y="228865"/>
            <a:ext cx="7980380" cy="952500"/>
          </a:xfrm>
        </p:spPr>
        <p:txBody>
          <a:bodyPr/>
          <a:lstStyle/>
          <a:p>
            <a:r>
              <a:rPr lang="en-US" dirty="0"/>
              <a:t>Renaissance.com              </a:t>
            </a:r>
          </a:p>
        </p:txBody>
      </p:sp>
      <p:sp>
        <p:nvSpPr>
          <p:cNvPr id="2" name="Text Placeholder 1"/>
          <p:cNvSpPr>
            <a:spLocks noGrp="1"/>
          </p:cNvSpPr>
          <p:nvPr>
            <p:ph type="body" sz="quarter" idx="34"/>
          </p:nvPr>
        </p:nvSpPr>
        <p:spPr>
          <a:xfrm>
            <a:off x="587422" y="928454"/>
            <a:ext cx="2374719" cy="400110"/>
          </a:xfrm>
        </p:spPr>
        <p:txBody>
          <a:bodyPr/>
          <a:lstStyle/>
          <a:p>
            <a:r>
              <a:rPr lang="en-US" dirty="0"/>
              <a:t>We’re here for you!</a:t>
            </a:r>
          </a:p>
        </p:txBody>
      </p:sp>
      <p:sp>
        <p:nvSpPr>
          <p:cNvPr id="10" name="Shape 2088"/>
          <p:cNvSpPr txBox="1"/>
          <p:nvPr/>
        </p:nvSpPr>
        <p:spPr>
          <a:xfrm>
            <a:off x="775409" y="1181365"/>
            <a:ext cx="3250681" cy="4304769"/>
          </a:xfrm>
          <a:prstGeom prst="rect">
            <a:avLst/>
          </a:prstGeom>
          <a:noFill/>
          <a:ln>
            <a:noFill/>
          </a:ln>
        </p:spPr>
        <p:txBody>
          <a:bodyPr lIns="91425" tIns="45700" rIns="91425" bIns="45700" anchor="ctr" anchorCtr="0">
            <a:noAutofit/>
          </a:bodyPr>
          <a:lstStyle/>
          <a:p>
            <a:pPr marL="228600" indent="-228600">
              <a:buClr>
                <a:srgbClr val="38B0E6"/>
              </a:buClr>
              <a:buSzPct val="129999"/>
              <a:buFont typeface="Arial"/>
              <a:buChar char="•"/>
            </a:pPr>
            <a:r>
              <a:rPr lang="en-US" sz="2000" kern="0" dirty="0">
                <a:solidFill>
                  <a:srgbClr val="424242"/>
                </a:solidFill>
                <a:latin typeface="Roboto Slab"/>
                <a:ea typeface="Roboto Slab"/>
                <a:cs typeface="Roboto Slab"/>
                <a:sym typeface="Roboto Slab"/>
              </a:rPr>
              <a:t>Email help</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answers@renaissance.com</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Get answers quick</a:t>
            </a:r>
          </a:p>
          <a:p>
            <a:pPr marL="228600" indent="-228600">
              <a:spcBef>
                <a:spcPts val="2000"/>
              </a:spcBef>
              <a:buClr>
                <a:srgbClr val="38B0E6"/>
              </a:buClr>
              <a:buSzPct val="129999"/>
              <a:buFont typeface="Arial"/>
              <a:buChar char="•"/>
            </a:pPr>
            <a:r>
              <a:rPr lang="en-US" sz="2000" kern="0" dirty="0">
                <a:solidFill>
                  <a:srgbClr val="424242"/>
                </a:solidFill>
                <a:latin typeface="Roboto Slab"/>
                <a:ea typeface="Roboto Slab"/>
                <a:cs typeface="Roboto Slab"/>
                <a:sym typeface="Roboto Slab"/>
              </a:rPr>
              <a:t>Give us a call</a:t>
            </a:r>
          </a:p>
          <a:p>
            <a:pPr marL="285750" lvl="1" indent="-184150">
              <a:spcBef>
                <a:spcPts val="900"/>
              </a:spcBef>
              <a:buClr>
                <a:srgbClr val="005895"/>
              </a:buClr>
              <a:buFont typeface="Arial"/>
              <a:buChar char="–"/>
            </a:pPr>
            <a:r>
              <a:rPr lang="en-US" sz="1400" kern="0" dirty="0">
                <a:solidFill>
                  <a:srgbClr val="222222"/>
                </a:solidFill>
                <a:latin typeface="Roboto"/>
                <a:ea typeface="Roboto"/>
                <a:cs typeface="Roboto"/>
                <a:sym typeface="Roboto"/>
              </a:rPr>
              <a:t>1-800-338-4204</a:t>
            </a:r>
          </a:p>
          <a:p>
            <a:pPr marL="285750" lvl="1" indent="-184150">
              <a:spcBef>
                <a:spcPts val="900"/>
              </a:spcBef>
              <a:buClr>
                <a:srgbClr val="005895"/>
              </a:buClr>
              <a:buFont typeface="Roboto"/>
              <a:buChar char="–"/>
            </a:pPr>
            <a:r>
              <a:rPr lang="en-US" sz="1400" kern="0" dirty="0">
                <a:solidFill>
                  <a:srgbClr val="222222"/>
                </a:solidFill>
                <a:latin typeface="Roboto"/>
                <a:ea typeface="Roboto"/>
                <a:cs typeface="Roboto"/>
                <a:sym typeface="Roboto"/>
              </a:rPr>
              <a:t>Never a recording</a:t>
            </a:r>
          </a:p>
          <a:p>
            <a:pPr marL="228600" indent="-228600" defTabSz="685800">
              <a:spcBef>
                <a:spcPts val="2000"/>
              </a:spcBef>
              <a:buClr>
                <a:srgbClr val="38B0E6"/>
              </a:buClr>
              <a:buSzPct val="129999"/>
              <a:buFont typeface="Arial"/>
              <a:buChar char="•"/>
              <a:defRPr/>
            </a:pPr>
            <a:r>
              <a:rPr lang="en-US" sz="2000" kern="0" dirty="0">
                <a:solidFill>
                  <a:srgbClr val="424242"/>
                </a:solidFill>
                <a:latin typeface="Roboto Slab"/>
                <a:ea typeface="Roboto Slab"/>
                <a:cs typeface="Roboto Slab"/>
                <a:sym typeface="Roboto"/>
              </a:rPr>
              <a:t>FLKRS Specific</a:t>
            </a:r>
          </a:p>
          <a:p>
            <a:pPr marL="285750" lvl="1" indent="-184150" defTabSz="685800">
              <a:spcBef>
                <a:spcPts val="900"/>
              </a:spcBef>
              <a:buClr>
                <a:srgbClr val="005895"/>
              </a:buClr>
              <a:buSzPct val="129999"/>
              <a:buFont typeface="Arial"/>
              <a:buChar char="–"/>
              <a:defRPr/>
            </a:pPr>
            <a:r>
              <a:rPr lang="en-US" kern="0" dirty="0">
                <a:solidFill>
                  <a:srgbClr val="222222"/>
                </a:solidFill>
                <a:latin typeface="Roboto"/>
                <a:ea typeface="Roboto"/>
                <a:cs typeface="Roboto"/>
                <a:sym typeface="Roboto"/>
                <a:hlinkClick r:id="rId3"/>
              </a:rPr>
              <a:t>flkreadiness@renaissance.com</a:t>
            </a:r>
            <a:r>
              <a:rPr lang="en-US" kern="0" dirty="0">
                <a:solidFill>
                  <a:srgbClr val="222222"/>
                </a:solidFill>
                <a:latin typeface="Roboto"/>
                <a:ea typeface="Roboto"/>
                <a:cs typeface="Roboto"/>
                <a:sym typeface="Roboto"/>
              </a:rPr>
              <a:t> </a:t>
            </a:r>
          </a:p>
          <a:p>
            <a:pPr marL="285750" lvl="1" indent="-184150">
              <a:spcBef>
                <a:spcPts val="900"/>
              </a:spcBef>
              <a:buClr>
                <a:srgbClr val="005895"/>
              </a:buClr>
              <a:buFont typeface="Roboto"/>
              <a:buChar char="–"/>
            </a:pPr>
            <a:endParaRPr lang="en-US" sz="1400" kern="0" dirty="0">
              <a:solidFill>
                <a:srgbClr val="222222"/>
              </a:solidFill>
              <a:latin typeface="Roboto"/>
              <a:ea typeface="Roboto"/>
              <a:cs typeface="Roboto"/>
              <a:sym typeface="Roboto"/>
            </a:endParaRPr>
          </a:p>
        </p:txBody>
      </p:sp>
      <p:pic>
        <p:nvPicPr>
          <p:cNvPr id="5" name="Picture 4" descr="Qr code&#10;&#10;Description automatically generated">
            <a:extLst>
              <a:ext uri="{FF2B5EF4-FFF2-40B4-BE49-F238E27FC236}">
                <a16:creationId xmlns:a16="http://schemas.microsoft.com/office/drawing/2014/main" id="{1ED188F4-A42F-48D3-B698-004A7678FFC8}"/>
              </a:ext>
            </a:extLst>
          </p:cNvPr>
          <p:cNvPicPr>
            <a:picLocks noChangeAspect="1"/>
          </p:cNvPicPr>
          <p:nvPr/>
        </p:nvPicPr>
        <p:blipFill>
          <a:blip r:embed="rId4"/>
          <a:stretch>
            <a:fillRect/>
          </a:stretch>
        </p:blipFill>
        <p:spPr>
          <a:xfrm>
            <a:off x="4539570" y="1181366"/>
            <a:ext cx="3829021" cy="3627492"/>
          </a:xfrm>
          <a:prstGeom prst="rect">
            <a:avLst/>
          </a:prstGeom>
        </p:spPr>
      </p:pic>
    </p:spTree>
    <p:extLst>
      <p:ext uri="{BB962C8B-B14F-4D97-AF65-F5344CB8AC3E}">
        <p14:creationId xmlns:p14="http://schemas.microsoft.com/office/powerpoint/2010/main" val="2685934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Three key domains</a:t>
            </a:r>
          </a:p>
        </p:txBody>
      </p:sp>
      <p:grpSp>
        <p:nvGrpSpPr>
          <p:cNvPr id="13" name="Group 12"/>
          <p:cNvGrpSpPr/>
          <p:nvPr/>
        </p:nvGrpSpPr>
        <p:grpSpPr>
          <a:xfrm>
            <a:off x="290905" y="1412381"/>
            <a:ext cx="8562190" cy="3801874"/>
            <a:chOff x="290905" y="1543012"/>
            <a:chExt cx="8562190" cy="3801874"/>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05" y="1543012"/>
              <a:ext cx="8562190" cy="380187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44419" y="1615640"/>
              <a:ext cx="1926493" cy="275602"/>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11" name="Rectangle 10"/>
            <p:cNvSpPr/>
            <p:nvPr/>
          </p:nvSpPr>
          <p:spPr>
            <a:xfrm>
              <a:off x="6070383" y="3760172"/>
              <a:ext cx="1855141" cy="275602"/>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12" name="Rectangle 11"/>
            <p:cNvSpPr/>
            <p:nvPr/>
          </p:nvSpPr>
          <p:spPr>
            <a:xfrm>
              <a:off x="6070383" y="2494123"/>
              <a:ext cx="2211899" cy="413404"/>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Tree>
    <p:extLst>
      <p:ext uri="{BB962C8B-B14F-4D97-AF65-F5344CB8AC3E}">
        <p14:creationId xmlns:p14="http://schemas.microsoft.com/office/powerpoint/2010/main" val="353488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p:nvPr>
        </p:nvSpPr>
        <p:spPr>
          <a:xfrm>
            <a:off x="514062" y="148216"/>
            <a:ext cx="8115876" cy="952500"/>
          </a:xfrm>
        </p:spPr>
        <p:txBody>
          <a:bodyPr/>
          <a:lstStyle/>
          <a:p>
            <a:pPr algn="l"/>
            <a:r>
              <a:rPr lang="en-US" dirty="0"/>
              <a:t>How computer-adaptive testing works</a:t>
            </a:r>
          </a:p>
        </p:txBody>
      </p:sp>
      <p:sp>
        <p:nvSpPr>
          <p:cNvPr id="15" name="Rectangle 14"/>
          <p:cNvSpPr/>
          <p:nvPr/>
        </p:nvSpPr>
        <p:spPr>
          <a:xfrm>
            <a:off x="1026141" y="1743075"/>
            <a:ext cx="7702550" cy="2676525"/>
          </a:xfrm>
          <a:prstGeom prst="rect">
            <a:avLst/>
          </a:prstGeom>
          <a:noFill/>
          <a:ln w="9525" cap="flat" cmpd="sng" algn="ctr">
            <a:solidFill>
              <a:srgbClr val="326295"/>
            </a:solidFill>
            <a:prstDash val="solid"/>
          </a:ln>
          <a:effectLst/>
        </p:spPr>
        <p:txBody>
          <a:bodyPr anchor="ctr"/>
          <a:lstStyle/>
          <a:p>
            <a:pPr algn="ctr">
              <a:defRPr/>
            </a:pPr>
            <a:endParaRPr lang="en-US" kern="0" dirty="0">
              <a:solidFill>
                <a:srgbClr val="1F4C73"/>
              </a:solidFill>
              <a:cs typeface="Arial" charset="0"/>
            </a:endParaRPr>
          </a:p>
        </p:txBody>
      </p:sp>
      <p:grpSp>
        <p:nvGrpSpPr>
          <p:cNvPr id="16" name="Group 15"/>
          <p:cNvGrpSpPr>
            <a:grpSpLocks/>
          </p:cNvGrpSpPr>
          <p:nvPr/>
        </p:nvGrpSpPr>
        <p:grpSpPr bwMode="auto">
          <a:xfrm>
            <a:off x="7893666" y="2438400"/>
            <a:ext cx="201612" cy="292100"/>
            <a:chOff x="7863229" y="3576725"/>
            <a:chExt cx="201614" cy="292608"/>
          </a:xfrm>
        </p:grpSpPr>
        <p:cxnSp>
          <p:nvCxnSpPr>
            <p:cNvPr id="17" name="Straight Connector 8"/>
            <p:cNvCxnSpPr>
              <a:cxnSpLocks noChangeShapeType="1"/>
            </p:cNvCxnSpPr>
            <p:nvPr/>
          </p:nvCxnSpPr>
          <p:spPr bwMode="auto">
            <a:xfrm>
              <a:off x="7955305" y="3576725"/>
              <a:ext cx="0" cy="2926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229" y="363082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2038966" y="2859088"/>
            <a:ext cx="201612" cy="1023937"/>
            <a:chOff x="2008186" y="3886200"/>
            <a:chExt cx="201614" cy="1024128"/>
          </a:xfrm>
        </p:grpSpPr>
        <p:cxnSp>
          <p:nvCxnSpPr>
            <p:cNvPr id="20" name="Straight Connector 11"/>
            <p:cNvCxnSpPr>
              <a:cxnSpLocks noChangeShapeType="1"/>
            </p:cNvCxnSpPr>
            <p:nvPr/>
          </p:nvCxnSpPr>
          <p:spPr bwMode="auto">
            <a:xfrm>
              <a:off x="2097087" y="3886200"/>
              <a:ext cx="0" cy="10241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6" y="4318686"/>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a:grpSpLocks/>
          </p:cNvGrpSpPr>
          <p:nvPr/>
        </p:nvGrpSpPr>
        <p:grpSpPr bwMode="auto">
          <a:xfrm>
            <a:off x="6306166" y="2579688"/>
            <a:ext cx="201612" cy="382587"/>
            <a:chOff x="6275386" y="3606114"/>
            <a:chExt cx="201614" cy="384048"/>
          </a:xfrm>
        </p:grpSpPr>
        <p:cxnSp>
          <p:nvCxnSpPr>
            <p:cNvPr id="23" name="Straight Connector 14"/>
            <p:cNvCxnSpPr>
              <a:cxnSpLocks noChangeShapeType="1"/>
            </p:cNvCxnSpPr>
            <p:nvPr/>
          </p:nvCxnSpPr>
          <p:spPr bwMode="auto">
            <a:xfrm>
              <a:off x="6364287" y="3606114"/>
              <a:ext cx="0" cy="38404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6" y="369694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a:grpSpLocks/>
          </p:cNvGrpSpPr>
          <p:nvPr/>
        </p:nvGrpSpPr>
        <p:grpSpPr bwMode="auto">
          <a:xfrm>
            <a:off x="2739053" y="2719388"/>
            <a:ext cx="201613" cy="868362"/>
            <a:chOff x="2708401" y="3746157"/>
            <a:chExt cx="201614" cy="868680"/>
          </a:xfrm>
        </p:grpSpPr>
        <p:cxnSp>
          <p:nvCxnSpPr>
            <p:cNvPr id="30" name="Straight Connector 17"/>
            <p:cNvCxnSpPr>
              <a:cxnSpLocks noChangeShapeType="1"/>
            </p:cNvCxnSpPr>
            <p:nvPr/>
          </p:nvCxnSpPr>
          <p:spPr bwMode="auto">
            <a:xfrm>
              <a:off x="2792539" y="3746157"/>
              <a:ext cx="0" cy="8686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401" y="408236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a:grpSpLocks/>
          </p:cNvGrpSpPr>
          <p:nvPr/>
        </p:nvGrpSpPr>
        <p:grpSpPr bwMode="auto">
          <a:xfrm>
            <a:off x="5620366" y="2441575"/>
            <a:ext cx="201612" cy="438150"/>
            <a:chOff x="5589586" y="3468129"/>
            <a:chExt cx="201614" cy="438912"/>
          </a:xfrm>
        </p:grpSpPr>
        <p:cxnSp>
          <p:nvCxnSpPr>
            <p:cNvPr id="33" name="Straight Connector 20"/>
            <p:cNvCxnSpPr>
              <a:cxnSpLocks noChangeShapeType="1"/>
            </p:cNvCxnSpPr>
            <p:nvPr/>
          </p:nvCxnSpPr>
          <p:spPr bwMode="auto">
            <a:xfrm>
              <a:off x="5678487" y="3468129"/>
              <a:ext cx="0" cy="4389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6" y="3586035"/>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3370878" y="2547938"/>
            <a:ext cx="201613" cy="750887"/>
            <a:chOff x="3340784" y="3575767"/>
            <a:chExt cx="201614" cy="749808"/>
          </a:xfrm>
        </p:grpSpPr>
        <p:cxnSp>
          <p:nvCxnSpPr>
            <p:cNvPr id="36" name="Straight Connector 23"/>
            <p:cNvCxnSpPr>
              <a:cxnSpLocks noChangeShapeType="1"/>
            </p:cNvCxnSpPr>
            <p:nvPr/>
          </p:nvCxnSpPr>
          <p:spPr bwMode="auto">
            <a:xfrm>
              <a:off x="3440797" y="3575767"/>
              <a:ext cx="0" cy="7498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784" y="3826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a:grpSpLocks/>
          </p:cNvGrpSpPr>
          <p:nvPr/>
        </p:nvGrpSpPr>
        <p:grpSpPr bwMode="auto">
          <a:xfrm>
            <a:off x="3615353" y="2670175"/>
            <a:ext cx="201613" cy="712788"/>
            <a:chOff x="3584013" y="3696729"/>
            <a:chExt cx="201614" cy="713232"/>
          </a:xfrm>
        </p:grpSpPr>
        <p:cxnSp>
          <p:nvCxnSpPr>
            <p:cNvPr id="39" name="Straight Connector 26"/>
            <p:cNvCxnSpPr>
              <a:cxnSpLocks noChangeShapeType="1"/>
            </p:cNvCxnSpPr>
            <p:nvPr/>
          </p:nvCxnSpPr>
          <p:spPr bwMode="auto">
            <a:xfrm>
              <a:off x="3669738" y="3696729"/>
              <a:ext cx="0" cy="7132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13" y="39291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a:grpSpLocks/>
          </p:cNvGrpSpPr>
          <p:nvPr/>
        </p:nvGrpSpPr>
        <p:grpSpPr bwMode="auto">
          <a:xfrm>
            <a:off x="5175866" y="2409825"/>
            <a:ext cx="201612" cy="485775"/>
            <a:chOff x="5144743" y="3437484"/>
            <a:chExt cx="201614" cy="484632"/>
          </a:xfrm>
        </p:grpSpPr>
        <p:cxnSp>
          <p:nvCxnSpPr>
            <p:cNvPr id="42" name="Straight Connector 29"/>
            <p:cNvCxnSpPr>
              <a:cxnSpLocks noChangeShapeType="1"/>
            </p:cNvCxnSpPr>
            <p:nvPr/>
          </p:nvCxnSpPr>
          <p:spPr bwMode="auto">
            <a:xfrm>
              <a:off x="5235231" y="3437484"/>
              <a:ext cx="0" cy="4846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43" y="35736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a:grpSpLocks/>
          </p:cNvGrpSpPr>
          <p:nvPr/>
        </p:nvGrpSpPr>
        <p:grpSpPr bwMode="auto">
          <a:xfrm>
            <a:off x="4491653" y="2249488"/>
            <a:ext cx="201613" cy="576262"/>
            <a:chOff x="4461449" y="3276600"/>
            <a:chExt cx="201614" cy="576072"/>
          </a:xfrm>
        </p:grpSpPr>
        <p:cxnSp>
          <p:nvCxnSpPr>
            <p:cNvPr id="45" name="Straight Connector 32"/>
            <p:cNvCxnSpPr>
              <a:cxnSpLocks noChangeShapeType="1"/>
            </p:cNvCxnSpPr>
            <p:nvPr/>
          </p:nvCxnSpPr>
          <p:spPr bwMode="auto">
            <a:xfrm>
              <a:off x="4550349" y="3276600"/>
              <a:ext cx="0" cy="57607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49" y="3445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a:grpSpLocks/>
          </p:cNvGrpSpPr>
          <p:nvPr/>
        </p:nvGrpSpPr>
        <p:grpSpPr bwMode="auto">
          <a:xfrm>
            <a:off x="4947266" y="2249488"/>
            <a:ext cx="201612" cy="512762"/>
            <a:chOff x="4916143" y="3276600"/>
            <a:chExt cx="201614" cy="512064"/>
          </a:xfrm>
        </p:grpSpPr>
        <p:cxnSp>
          <p:nvCxnSpPr>
            <p:cNvPr id="48" name="Straight Connector 35"/>
            <p:cNvCxnSpPr>
              <a:cxnSpLocks noChangeShapeType="1"/>
            </p:cNvCxnSpPr>
            <p:nvPr/>
          </p:nvCxnSpPr>
          <p:spPr bwMode="auto">
            <a:xfrm>
              <a:off x="5006631" y="3276600"/>
              <a:ext cx="0" cy="5120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43" y="34212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p:cNvGrpSpPr>
            <a:grpSpLocks/>
          </p:cNvGrpSpPr>
          <p:nvPr/>
        </p:nvGrpSpPr>
        <p:grpSpPr bwMode="auto">
          <a:xfrm>
            <a:off x="6064866" y="2478088"/>
            <a:ext cx="201612" cy="401637"/>
            <a:chOff x="6033308" y="3505200"/>
            <a:chExt cx="201614" cy="402336"/>
          </a:xfrm>
        </p:grpSpPr>
        <p:cxnSp>
          <p:nvCxnSpPr>
            <p:cNvPr id="51" name="Straight Connector 38"/>
            <p:cNvCxnSpPr>
              <a:cxnSpLocks noChangeShapeType="1"/>
            </p:cNvCxnSpPr>
            <p:nvPr/>
          </p:nvCxnSpPr>
          <p:spPr bwMode="auto">
            <a:xfrm>
              <a:off x="6122209" y="3505200"/>
              <a:ext cx="0" cy="40233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308" y="360611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8527079" y="2487843"/>
            <a:ext cx="201612" cy="265113"/>
            <a:chOff x="8482914" y="3684867"/>
            <a:chExt cx="201614" cy="265176"/>
          </a:xfrm>
        </p:grpSpPr>
        <p:cxnSp>
          <p:nvCxnSpPr>
            <p:cNvPr id="54" name="Straight Connector 41"/>
            <p:cNvCxnSpPr>
              <a:cxnSpLocks noChangeShapeType="1"/>
            </p:cNvCxnSpPr>
            <p:nvPr/>
          </p:nvCxnSpPr>
          <p:spPr bwMode="auto">
            <a:xfrm>
              <a:off x="8573402" y="3684867"/>
              <a:ext cx="0" cy="26517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14" y="3733800"/>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p:cNvGrpSpPr>
            <a:grpSpLocks/>
          </p:cNvGrpSpPr>
          <p:nvPr/>
        </p:nvGrpSpPr>
        <p:grpSpPr bwMode="auto">
          <a:xfrm>
            <a:off x="7220566" y="2438400"/>
            <a:ext cx="201612" cy="328613"/>
            <a:chOff x="7189786" y="3626703"/>
            <a:chExt cx="201614" cy="329184"/>
          </a:xfrm>
        </p:grpSpPr>
        <p:cxnSp>
          <p:nvCxnSpPr>
            <p:cNvPr id="57" name="Straight Connector 47"/>
            <p:cNvCxnSpPr>
              <a:cxnSpLocks noChangeShapeType="1"/>
            </p:cNvCxnSpPr>
            <p:nvPr/>
          </p:nvCxnSpPr>
          <p:spPr bwMode="auto">
            <a:xfrm>
              <a:off x="7278687" y="3626703"/>
              <a:ext cx="0" cy="3291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6" y="36946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a:grpSpLocks/>
          </p:cNvGrpSpPr>
          <p:nvPr/>
        </p:nvGrpSpPr>
        <p:grpSpPr bwMode="auto">
          <a:xfrm>
            <a:off x="1805603" y="3087688"/>
            <a:ext cx="209550" cy="1096962"/>
            <a:chOff x="1774263" y="4114800"/>
            <a:chExt cx="209550" cy="1097280"/>
          </a:xfrm>
        </p:grpSpPr>
        <p:cxnSp>
          <p:nvCxnSpPr>
            <p:cNvPr id="60" name="Straight Connector 53"/>
            <p:cNvCxnSpPr>
              <a:cxnSpLocks noChangeShapeType="1"/>
            </p:cNvCxnSpPr>
            <p:nvPr/>
          </p:nvCxnSpPr>
          <p:spPr bwMode="auto">
            <a:xfrm>
              <a:off x="1867926" y="4114800"/>
              <a:ext cx="0" cy="10972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63" y="458787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a:grpSpLocks/>
          </p:cNvGrpSpPr>
          <p:nvPr/>
        </p:nvGrpSpPr>
        <p:grpSpPr bwMode="auto">
          <a:xfrm>
            <a:off x="3174028" y="2730500"/>
            <a:ext cx="209550" cy="785813"/>
            <a:chOff x="3143250" y="3756864"/>
            <a:chExt cx="209550" cy="786384"/>
          </a:xfrm>
        </p:grpSpPr>
        <p:cxnSp>
          <p:nvCxnSpPr>
            <p:cNvPr id="63" name="Straight Connector 56"/>
            <p:cNvCxnSpPr>
              <a:cxnSpLocks noChangeShapeType="1"/>
            </p:cNvCxnSpPr>
            <p:nvPr/>
          </p:nvCxnSpPr>
          <p:spPr bwMode="auto">
            <a:xfrm>
              <a:off x="3224213" y="3756864"/>
              <a:ext cx="0" cy="7863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0553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a:grpSpLocks/>
          </p:cNvGrpSpPr>
          <p:nvPr/>
        </p:nvGrpSpPr>
        <p:grpSpPr bwMode="auto">
          <a:xfrm>
            <a:off x="2505691" y="2935288"/>
            <a:ext cx="209550" cy="914400"/>
            <a:chOff x="2475471" y="3962400"/>
            <a:chExt cx="209550" cy="914400"/>
          </a:xfrm>
        </p:grpSpPr>
        <p:cxnSp>
          <p:nvCxnSpPr>
            <p:cNvPr id="66" name="Straight Connector 59"/>
            <p:cNvCxnSpPr>
              <a:cxnSpLocks noChangeShapeType="1"/>
            </p:cNvCxnSpPr>
            <p:nvPr/>
          </p:nvCxnSpPr>
          <p:spPr bwMode="auto">
            <a:xfrm>
              <a:off x="2553258" y="3962400"/>
              <a:ext cx="0" cy="9144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471" y="43109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2934316" y="2960688"/>
            <a:ext cx="209550" cy="822325"/>
            <a:chOff x="2902976" y="3987114"/>
            <a:chExt cx="209550" cy="822960"/>
          </a:xfrm>
        </p:grpSpPr>
        <p:cxnSp>
          <p:nvCxnSpPr>
            <p:cNvPr id="69" name="Straight Connector 62"/>
            <p:cNvCxnSpPr>
              <a:cxnSpLocks noChangeShapeType="1"/>
            </p:cNvCxnSpPr>
            <p:nvPr/>
          </p:nvCxnSpPr>
          <p:spPr bwMode="auto">
            <a:xfrm>
              <a:off x="2996638" y="3987114"/>
              <a:ext cx="0" cy="8229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976" y="430302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70"/>
          <p:cNvGrpSpPr>
            <a:grpSpLocks/>
          </p:cNvGrpSpPr>
          <p:nvPr/>
        </p:nvGrpSpPr>
        <p:grpSpPr bwMode="auto">
          <a:xfrm>
            <a:off x="3829666" y="2770188"/>
            <a:ext cx="209550" cy="676275"/>
            <a:chOff x="3798326" y="3797313"/>
            <a:chExt cx="209550" cy="676656"/>
          </a:xfrm>
        </p:grpSpPr>
        <p:cxnSp>
          <p:nvCxnSpPr>
            <p:cNvPr id="72" name="Straight Connector 65"/>
            <p:cNvCxnSpPr>
              <a:cxnSpLocks noChangeShapeType="1"/>
            </p:cNvCxnSpPr>
            <p:nvPr/>
          </p:nvCxnSpPr>
          <p:spPr bwMode="auto">
            <a:xfrm>
              <a:off x="3879288" y="3797313"/>
              <a:ext cx="0" cy="67665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326" y="403077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73"/>
          <p:cNvGrpSpPr>
            <a:grpSpLocks/>
          </p:cNvGrpSpPr>
          <p:nvPr/>
        </p:nvGrpSpPr>
        <p:grpSpPr bwMode="auto">
          <a:xfrm>
            <a:off x="4045566" y="2605088"/>
            <a:ext cx="209550" cy="641350"/>
            <a:chOff x="4014568" y="3632886"/>
            <a:chExt cx="209550" cy="640080"/>
          </a:xfrm>
        </p:grpSpPr>
        <p:cxnSp>
          <p:nvCxnSpPr>
            <p:cNvPr id="75" name="Straight Connector 68"/>
            <p:cNvCxnSpPr>
              <a:cxnSpLocks noChangeShapeType="1"/>
            </p:cNvCxnSpPr>
            <p:nvPr/>
          </p:nvCxnSpPr>
          <p:spPr bwMode="auto">
            <a:xfrm>
              <a:off x="4105055" y="3632886"/>
              <a:ext cx="0" cy="6400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568" y="38267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76"/>
          <p:cNvGrpSpPr>
            <a:grpSpLocks/>
          </p:cNvGrpSpPr>
          <p:nvPr/>
        </p:nvGrpSpPr>
        <p:grpSpPr bwMode="auto">
          <a:xfrm>
            <a:off x="4272578" y="2401888"/>
            <a:ext cx="209550" cy="603250"/>
            <a:chOff x="4242486" y="3429000"/>
            <a:chExt cx="209550" cy="603504"/>
          </a:xfrm>
        </p:grpSpPr>
        <p:cxnSp>
          <p:nvCxnSpPr>
            <p:cNvPr id="78" name="Straight Connector 71"/>
            <p:cNvCxnSpPr>
              <a:cxnSpLocks noChangeShapeType="1"/>
            </p:cNvCxnSpPr>
            <p:nvPr/>
          </p:nvCxnSpPr>
          <p:spPr bwMode="auto">
            <a:xfrm>
              <a:off x="4321861" y="3429000"/>
              <a:ext cx="0" cy="60350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486" y="362289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a:grpSpLocks/>
          </p:cNvGrpSpPr>
          <p:nvPr/>
        </p:nvGrpSpPr>
        <p:grpSpPr bwMode="auto">
          <a:xfrm>
            <a:off x="4715491" y="2401888"/>
            <a:ext cx="209550" cy="549275"/>
            <a:chOff x="4685271" y="3429000"/>
            <a:chExt cx="209550" cy="548640"/>
          </a:xfrm>
        </p:grpSpPr>
        <p:cxnSp>
          <p:nvCxnSpPr>
            <p:cNvPr id="81" name="Straight Connector 74"/>
            <p:cNvCxnSpPr>
              <a:cxnSpLocks noChangeShapeType="1"/>
            </p:cNvCxnSpPr>
            <p:nvPr/>
          </p:nvCxnSpPr>
          <p:spPr bwMode="auto">
            <a:xfrm>
              <a:off x="4766233" y="3429000"/>
              <a:ext cx="0" cy="5486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71" y="359045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82"/>
          <p:cNvGrpSpPr>
            <a:grpSpLocks/>
          </p:cNvGrpSpPr>
          <p:nvPr/>
        </p:nvGrpSpPr>
        <p:grpSpPr bwMode="auto">
          <a:xfrm>
            <a:off x="1145203" y="3468688"/>
            <a:ext cx="209550" cy="950912"/>
            <a:chOff x="1114206" y="4495800"/>
            <a:chExt cx="209550" cy="989012"/>
          </a:xfrm>
        </p:grpSpPr>
        <p:cxnSp>
          <p:nvCxnSpPr>
            <p:cNvPr id="84" name="Straight Connector 77"/>
            <p:cNvCxnSpPr>
              <a:cxnSpLocks noChangeShapeType="1"/>
            </p:cNvCxnSpPr>
            <p:nvPr/>
          </p:nvCxnSpPr>
          <p:spPr bwMode="auto">
            <a:xfrm>
              <a:off x="1196756" y="4495800"/>
              <a:ext cx="0" cy="9890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06" y="50482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85"/>
          <p:cNvGrpSpPr>
            <a:grpSpLocks/>
          </p:cNvGrpSpPr>
          <p:nvPr/>
        </p:nvGrpSpPr>
        <p:grpSpPr bwMode="auto">
          <a:xfrm>
            <a:off x="1370628" y="3163887"/>
            <a:ext cx="209550" cy="1265039"/>
            <a:chOff x="1339164" y="4191000"/>
            <a:chExt cx="209550" cy="1243584"/>
          </a:xfrm>
        </p:grpSpPr>
        <p:cxnSp>
          <p:nvCxnSpPr>
            <p:cNvPr id="87" name="Straight Connector 80"/>
            <p:cNvCxnSpPr>
              <a:cxnSpLocks noChangeShapeType="1"/>
            </p:cNvCxnSpPr>
            <p:nvPr/>
          </p:nvCxnSpPr>
          <p:spPr bwMode="auto">
            <a:xfrm>
              <a:off x="1423302" y="4191000"/>
              <a:ext cx="0" cy="12435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164" y="464820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88"/>
          <p:cNvGrpSpPr>
            <a:grpSpLocks/>
          </p:cNvGrpSpPr>
          <p:nvPr/>
        </p:nvGrpSpPr>
        <p:grpSpPr bwMode="auto">
          <a:xfrm>
            <a:off x="5401291" y="2560638"/>
            <a:ext cx="209550" cy="457200"/>
            <a:chOff x="5371071" y="3587583"/>
            <a:chExt cx="209550" cy="457200"/>
          </a:xfrm>
        </p:grpSpPr>
        <p:cxnSp>
          <p:nvCxnSpPr>
            <p:cNvPr id="90" name="Straight Connector 83"/>
            <p:cNvCxnSpPr>
              <a:cxnSpLocks noChangeShapeType="1"/>
            </p:cNvCxnSpPr>
            <p:nvPr/>
          </p:nvCxnSpPr>
          <p:spPr bwMode="auto">
            <a:xfrm>
              <a:off x="5461558" y="3587583"/>
              <a:ext cx="0" cy="4572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71" y="371814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91"/>
          <p:cNvGrpSpPr>
            <a:grpSpLocks/>
          </p:cNvGrpSpPr>
          <p:nvPr/>
        </p:nvGrpSpPr>
        <p:grpSpPr bwMode="auto">
          <a:xfrm>
            <a:off x="5841028" y="2566988"/>
            <a:ext cx="209550" cy="420687"/>
            <a:chOff x="5810250" y="3593757"/>
            <a:chExt cx="209550" cy="420624"/>
          </a:xfrm>
        </p:grpSpPr>
        <p:cxnSp>
          <p:nvCxnSpPr>
            <p:cNvPr id="93" name="Straight Connector 86"/>
            <p:cNvCxnSpPr>
              <a:cxnSpLocks noChangeShapeType="1"/>
            </p:cNvCxnSpPr>
            <p:nvPr/>
          </p:nvCxnSpPr>
          <p:spPr bwMode="auto">
            <a:xfrm>
              <a:off x="5907088" y="3593757"/>
              <a:ext cx="0" cy="42062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370578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p:cNvGrpSpPr>
            <a:grpSpLocks/>
          </p:cNvGrpSpPr>
          <p:nvPr/>
        </p:nvGrpSpPr>
        <p:grpSpPr bwMode="auto">
          <a:xfrm>
            <a:off x="6558578" y="2590800"/>
            <a:ext cx="209550" cy="366713"/>
            <a:chOff x="6528486" y="3697554"/>
            <a:chExt cx="209550" cy="365760"/>
          </a:xfrm>
        </p:grpSpPr>
        <p:cxnSp>
          <p:nvCxnSpPr>
            <p:cNvPr id="96" name="Straight Connector 89"/>
            <p:cNvCxnSpPr>
              <a:cxnSpLocks noChangeShapeType="1"/>
            </p:cNvCxnSpPr>
            <p:nvPr/>
          </p:nvCxnSpPr>
          <p:spPr bwMode="auto">
            <a:xfrm>
              <a:off x="6617386" y="3697554"/>
              <a:ext cx="0" cy="3657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486" y="37775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97"/>
          <p:cNvGrpSpPr>
            <a:grpSpLocks/>
          </p:cNvGrpSpPr>
          <p:nvPr/>
        </p:nvGrpSpPr>
        <p:grpSpPr bwMode="auto">
          <a:xfrm>
            <a:off x="6996728" y="2514600"/>
            <a:ext cx="209550" cy="338138"/>
            <a:chOff x="6965607" y="3696729"/>
            <a:chExt cx="209550" cy="338328"/>
          </a:xfrm>
        </p:grpSpPr>
        <p:cxnSp>
          <p:nvCxnSpPr>
            <p:cNvPr id="99" name="Straight Connector 92"/>
            <p:cNvCxnSpPr>
              <a:cxnSpLocks noChangeShapeType="1"/>
            </p:cNvCxnSpPr>
            <p:nvPr/>
          </p:nvCxnSpPr>
          <p:spPr bwMode="auto">
            <a:xfrm>
              <a:off x="7062445" y="3696729"/>
              <a:ext cx="0" cy="3383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607" y="376520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p:cNvGrpSpPr>
            <a:grpSpLocks/>
          </p:cNvGrpSpPr>
          <p:nvPr/>
        </p:nvGrpSpPr>
        <p:grpSpPr bwMode="auto">
          <a:xfrm>
            <a:off x="7458691" y="2514600"/>
            <a:ext cx="209550" cy="320675"/>
            <a:chOff x="7428471" y="3688497"/>
            <a:chExt cx="209550" cy="320040"/>
          </a:xfrm>
        </p:grpSpPr>
        <p:cxnSp>
          <p:nvCxnSpPr>
            <p:cNvPr id="102" name="Straight Connector 95"/>
            <p:cNvCxnSpPr>
              <a:cxnSpLocks noChangeShapeType="1"/>
            </p:cNvCxnSpPr>
            <p:nvPr/>
          </p:nvCxnSpPr>
          <p:spPr bwMode="auto">
            <a:xfrm>
              <a:off x="7518958" y="3688497"/>
              <a:ext cx="0" cy="3200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471"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103"/>
          <p:cNvGrpSpPr>
            <a:grpSpLocks/>
          </p:cNvGrpSpPr>
          <p:nvPr/>
        </p:nvGrpSpPr>
        <p:grpSpPr bwMode="auto">
          <a:xfrm>
            <a:off x="7681106" y="2497137"/>
            <a:ext cx="209550" cy="311150"/>
            <a:chOff x="7639050" y="3624732"/>
            <a:chExt cx="209550" cy="310896"/>
          </a:xfrm>
        </p:grpSpPr>
        <p:cxnSp>
          <p:nvCxnSpPr>
            <p:cNvPr id="105" name="Straight Connector 98"/>
            <p:cNvCxnSpPr>
              <a:cxnSpLocks noChangeShapeType="1"/>
            </p:cNvCxnSpPr>
            <p:nvPr/>
          </p:nvCxnSpPr>
          <p:spPr bwMode="auto">
            <a:xfrm>
              <a:off x="7729538" y="3624732"/>
              <a:ext cx="0" cy="31089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36823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8309591" y="2537618"/>
            <a:ext cx="209550" cy="274637"/>
            <a:chOff x="8279028" y="3714852"/>
            <a:chExt cx="209550" cy="274320"/>
          </a:xfrm>
        </p:grpSpPr>
        <p:cxnSp>
          <p:nvCxnSpPr>
            <p:cNvPr id="108" name="Straight Connector 101"/>
            <p:cNvCxnSpPr>
              <a:cxnSpLocks noChangeShapeType="1"/>
            </p:cNvCxnSpPr>
            <p:nvPr/>
          </p:nvCxnSpPr>
          <p:spPr bwMode="auto">
            <a:xfrm>
              <a:off x="8369515" y="3714852"/>
              <a:ext cx="0" cy="27432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028"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a:grpSpLocks/>
          </p:cNvGrpSpPr>
          <p:nvPr/>
        </p:nvGrpSpPr>
        <p:grpSpPr bwMode="auto">
          <a:xfrm>
            <a:off x="2272328" y="3151188"/>
            <a:ext cx="209550" cy="969962"/>
            <a:chOff x="2241207" y="4178643"/>
            <a:chExt cx="209550" cy="969264"/>
          </a:xfrm>
        </p:grpSpPr>
        <p:cxnSp>
          <p:nvCxnSpPr>
            <p:cNvPr id="111" name="Straight Connector 104"/>
            <p:cNvCxnSpPr>
              <a:cxnSpLocks noChangeShapeType="1"/>
            </p:cNvCxnSpPr>
            <p:nvPr/>
          </p:nvCxnSpPr>
          <p:spPr bwMode="auto">
            <a:xfrm>
              <a:off x="2325345" y="4178643"/>
              <a:ext cx="0" cy="9692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07" y="4553979"/>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963" y="496140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600" y="4955056"/>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4"/>
          <p:cNvSpPr txBox="1">
            <a:spLocks noChangeArrowheads="1"/>
          </p:cNvSpPr>
          <p:nvPr/>
        </p:nvSpPr>
        <p:spPr bwMode="auto">
          <a:xfrm>
            <a:off x="2425700" y="4806151"/>
            <a:ext cx="1338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mn-lt"/>
                <a:cs typeface="+mn-cs"/>
              </a:rPr>
              <a:t>Correct Response</a:t>
            </a:r>
          </a:p>
        </p:txBody>
      </p:sp>
      <p:sp>
        <p:nvSpPr>
          <p:cNvPr id="116" name="TextBox 43"/>
          <p:cNvSpPr txBox="1">
            <a:spLocks noChangeArrowheads="1"/>
          </p:cNvSpPr>
          <p:nvPr/>
        </p:nvSpPr>
        <p:spPr bwMode="auto">
          <a:xfrm>
            <a:off x="3887949" y="4821189"/>
            <a:ext cx="1338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mn-lt"/>
                <a:cs typeface="+mn-cs"/>
              </a:rPr>
              <a:t>Incorrect Response</a:t>
            </a:r>
          </a:p>
        </p:txBody>
      </p:sp>
      <p:sp>
        <p:nvSpPr>
          <p:cNvPr id="117" name="TextBox 44"/>
          <p:cNvSpPr txBox="1">
            <a:spLocks noChangeArrowheads="1"/>
          </p:cNvSpPr>
          <p:nvPr/>
        </p:nvSpPr>
        <p:spPr bwMode="auto">
          <a:xfrm>
            <a:off x="3470891" y="4457700"/>
            <a:ext cx="2439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dirty="0">
                <a:solidFill>
                  <a:srgbClr val="555555"/>
                </a:solidFill>
                <a:latin typeface="+mn-lt"/>
              </a:rPr>
              <a:t>Items answered by a student</a:t>
            </a:r>
          </a:p>
        </p:txBody>
      </p:sp>
      <p:sp>
        <p:nvSpPr>
          <p:cNvPr id="118" name="TextBox 111"/>
          <p:cNvSpPr txBox="1">
            <a:spLocks noChangeArrowheads="1"/>
          </p:cNvSpPr>
          <p:nvPr/>
        </p:nvSpPr>
        <p:spPr bwMode="auto">
          <a:xfrm>
            <a:off x="214605" y="4121150"/>
            <a:ext cx="841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Easier</a:t>
            </a:r>
            <a:endParaRPr lang="en-US" dirty="0">
              <a:solidFill>
                <a:srgbClr val="555555"/>
              </a:solidFill>
              <a:latin typeface="Roboto" pitchFamily="50" charset="0"/>
              <a:ea typeface="Roboto" pitchFamily="50" charset="0"/>
              <a:cs typeface="+mn-cs"/>
            </a:endParaRPr>
          </a:p>
        </p:txBody>
      </p:sp>
      <p:grpSp>
        <p:nvGrpSpPr>
          <p:cNvPr id="119" name="Group 118"/>
          <p:cNvGrpSpPr>
            <a:grpSpLocks/>
          </p:cNvGrpSpPr>
          <p:nvPr/>
        </p:nvGrpSpPr>
        <p:grpSpPr bwMode="auto">
          <a:xfrm>
            <a:off x="1584941" y="2782888"/>
            <a:ext cx="201612" cy="1169987"/>
            <a:chOff x="1553599" y="3810000"/>
            <a:chExt cx="201614" cy="1170432"/>
          </a:xfrm>
        </p:grpSpPr>
        <p:cxnSp>
          <p:nvCxnSpPr>
            <p:cNvPr id="120" name="Straight Connector 113"/>
            <p:cNvCxnSpPr>
              <a:cxnSpLocks noChangeShapeType="1"/>
            </p:cNvCxnSpPr>
            <p:nvPr/>
          </p:nvCxnSpPr>
          <p:spPr bwMode="auto">
            <a:xfrm>
              <a:off x="1639325" y="3810000"/>
              <a:ext cx="0" cy="11704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599" y="429418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2" name="Straight Connector 121"/>
          <p:cNvCxnSpPr/>
          <p:nvPr/>
        </p:nvCxnSpPr>
        <p:spPr bwMode="auto">
          <a:xfrm flipH="1">
            <a:off x="5303513" y="4866156"/>
            <a:ext cx="6350" cy="393700"/>
          </a:xfrm>
          <a:prstGeom prst="line">
            <a:avLst/>
          </a:prstGeom>
          <a:noFill/>
          <a:ln w="139700" cap="flat" cmpd="sng" algn="ctr">
            <a:solidFill>
              <a:schemeClr val="bg1">
                <a:lumMod val="75000"/>
              </a:schemeClr>
            </a:solidFill>
            <a:prstDash val="solid"/>
            <a:headEnd type="none"/>
            <a:tailEnd type="none"/>
          </a:ln>
          <a:effectLst/>
        </p:spPr>
      </p:cxnSp>
      <p:sp>
        <p:nvSpPr>
          <p:cNvPr id="123" name="TextBox 43"/>
          <p:cNvSpPr txBox="1">
            <a:spLocks noChangeArrowheads="1"/>
          </p:cNvSpPr>
          <p:nvPr/>
        </p:nvSpPr>
        <p:spPr bwMode="auto">
          <a:xfrm>
            <a:off x="5411657" y="4824364"/>
            <a:ext cx="1974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285750" eaLnBrk="1" fontAlgn="base" hangingPunct="1">
              <a:spcBef>
                <a:spcPct val="20000"/>
              </a:spcBef>
              <a:spcAft>
                <a:spcPct val="0"/>
              </a:spcAft>
              <a:buSzPct val="86000"/>
            </a:pPr>
            <a:r>
              <a:rPr lang="en-US" dirty="0">
                <a:solidFill>
                  <a:srgbClr val="555555"/>
                </a:solidFill>
                <a:latin typeface="+mn-lt"/>
                <a:cs typeface="+mn-cs"/>
              </a:rPr>
              <a:t>Standard Error of Measurement</a:t>
            </a:r>
          </a:p>
        </p:txBody>
      </p:sp>
      <p:sp>
        <p:nvSpPr>
          <p:cNvPr id="124" name="TextBox 118"/>
          <p:cNvSpPr txBox="1">
            <a:spLocks noChangeArrowheads="1"/>
          </p:cNvSpPr>
          <p:nvPr/>
        </p:nvSpPr>
        <p:spPr bwMode="auto">
          <a:xfrm>
            <a:off x="-27959" y="1600200"/>
            <a:ext cx="1054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More</a:t>
            </a:r>
          </a:p>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Difficult</a:t>
            </a:r>
          </a:p>
        </p:txBody>
      </p:sp>
      <p:grpSp>
        <p:nvGrpSpPr>
          <p:cNvPr id="125" name="Group 124"/>
          <p:cNvGrpSpPr/>
          <p:nvPr/>
        </p:nvGrpSpPr>
        <p:grpSpPr>
          <a:xfrm>
            <a:off x="6768128" y="2579688"/>
            <a:ext cx="209550" cy="346075"/>
            <a:chOff x="6768128" y="2579688"/>
            <a:chExt cx="209550" cy="346075"/>
          </a:xfrm>
        </p:grpSpPr>
        <p:cxnSp>
          <p:nvCxnSpPr>
            <p:cNvPr id="126" name="Straight Connector 44"/>
            <p:cNvCxnSpPr>
              <a:cxnSpLocks noChangeShapeType="1"/>
            </p:cNvCxnSpPr>
            <p:nvPr/>
          </p:nvCxnSpPr>
          <p:spPr bwMode="auto">
            <a:xfrm>
              <a:off x="6863446" y="2579688"/>
              <a:ext cx="0" cy="346075"/>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128" y="2627313"/>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8" name="Group 127"/>
          <p:cNvGrpSpPr/>
          <p:nvPr/>
        </p:nvGrpSpPr>
        <p:grpSpPr>
          <a:xfrm>
            <a:off x="8100041" y="2568350"/>
            <a:ext cx="209550" cy="284162"/>
            <a:chOff x="7916863" y="2932113"/>
            <a:chExt cx="209550" cy="284162"/>
          </a:xfrm>
        </p:grpSpPr>
        <p:cxnSp>
          <p:nvCxnSpPr>
            <p:cNvPr id="129" name="Straight Connector 50"/>
            <p:cNvCxnSpPr>
              <a:cxnSpLocks noChangeShapeType="1"/>
            </p:cNvCxnSpPr>
            <p:nvPr/>
          </p:nvCxnSpPr>
          <p:spPr bwMode="auto">
            <a:xfrm>
              <a:off x="8007390" y="2932113"/>
              <a:ext cx="0" cy="28416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29908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2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250"/>
                                        <p:tgtEl>
                                          <p:spTgt spid="1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250"/>
                                        <p:tgtEl>
                                          <p:spTgt spid="65"/>
                                        </p:tgtEl>
                                      </p:cBhvr>
                                    </p:animEffect>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50"/>
                                        <p:tgtEl>
                                          <p:spTgt spid="62"/>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childTnLst>
                          </p:cTn>
                        </p:par>
                        <p:par>
                          <p:cTn id="51" fill="hold">
                            <p:stCondLst>
                              <p:cond delay="2250"/>
                            </p:stCondLst>
                            <p:childTnLst>
                              <p:par>
                                <p:cTn id="52" presetID="10" presetClass="entr" presetSubtype="0"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250"/>
                                        <p:tgtEl>
                                          <p:spTgt spid="38"/>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50"/>
                                        <p:tgtEl>
                                          <p:spTgt spid="71"/>
                                        </p:tgtEl>
                                      </p:cBhvr>
                                    </p:animEffect>
                                  </p:childTnLst>
                                </p:cTn>
                              </p:par>
                            </p:childTnLst>
                          </p:cTn>
                        </p:par>
                        <p:par>
                          <p:cTn id="59" fill="hold">
                            <p:stCondLst>
                              <p:cond delay="2750"/>
                            </p:stCondLst>
                            <p:childTnLst>
                              <p:par>
                                <p:cTn id="60" presetID="10" presetClass="entr" presetSubtype="0"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250"/>
                                        <p:tgtEl>
                                          <p:spTgt spid="74"/>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250"/>
                                        <p:tgtEl>
                                          <p:spTgt spid="77"/>
                                        </p:tgtEl>
                                      </p:cBhvr>
                                    </p:animEffect>
                                  </p:childTnLst>
                                </p:cTn>
                              </p:par>
                            </p:childTnLst>
                          </p:cTn>
                        </p:par>
                        <p:par>
                          <p:cTn id="67" fill="hold">
                            <p:stCondLst>
                              <p:cond delay="3250"/>
                            </p:stCondLst>
                            <p:childTnLst>
                              <p:par>
                                <p:cTn id="68" presetID="10" presetClass="entr" presetSubtype="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250"/>
                                        <p:tgtEl>
                                          <p:spTgt spid="80"/>
                                        </p:tgtEl>
                                      </p:cBhvr>
                                    </p:animEffect>
                                  </p:childTnLst>
                                </p:cTn>
                              </p:par>
                            </p:childTnLst>
                          </p:cTn>
                        </p:par>
                        <p:par>
                          <p:cTn id="75" fill="hold">
                            <p:stCondLst>
                              <p:cond delay="3750"/>
                            </p:stCondLst>
                            <p:childTnLst>
                              <p:par>
                                <p:cTn id="76" presetID="10" presetClass="entr" presetSubtype="0"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250"/>
                                        <p:tgtEl>
                                          <p:spTgt spid="47"/>
                                        </p:tgtEl>
                                      </p:cBhvr>
                                    </p:animEffect>
                                  </p:childTnLst>
                                </p:cTn>
                              </p:par>
                            </p:childTnLst>
                          </p:cTn>
                        </p:par>
                        <p:par>
                          <p:cTn id="79" fill="hold">
                            <p:stCondLst>
                              <p:cond delay="4000"/>
                            </p:stCondLst>
                            <p:childTnLst>
                              <p:par>
                                <p:cTn id="80" presetID="10" presetClass="entr" presetSubtype="0"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50"/>
                                        <p:tgtEl>
                                          <p:spTgt spid="41"/>
                                        </p:tgtEl>
                                      </p:cBhvr>
                                    </p:animEffect>
                                  </p:childTnLst>
                                </p:cTn>
                              </p:par>
                            </p:childTnLst>
                          </p:cTn>
                        </p:par>
                        <p:par>
                          <p:cTn id="83" fill="hold">
                            <p:stCondLst>
                              <p:cond delay="4250"/>
                            </p:stCondLst>
                            <p:childTnLst>
                              <p:par>
                                <p:cTn id="84" presetID="10" presetClass="entr" presetSubtype="0" fill="hold" nodeType="after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250"/>
                                        <p:tgtEl>
                                          <p:spTgt spid="89"/>
                                        </p:tgtEl>
                                      </p:cBhvr>
                                    </p:animEffect>
                                  </p:childTnLst>
                                </p:cTn>
                              </p:par>
                            </p:childTnLst>
                          </p:cTn>
                        </p:par>
                        <p:par>
                          <p:cTn id="87" fill="hold">
                            <p:stCondLst>
                              <p:cond delay="4500"/>
                            </p:stCondLst>
                            <p:childTnLst>
                              <p:par>
                                <p:cTn id="88" presetID="10"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250"/>
                                        <p:tgtEl>
                                          <p:spTgt spid="32"/>
                                        </p:tgtEl>
                                      </p:cBhvr>
                                    </p:animEffect>
                                  </p:childTnLst>
                                </p:cTn>
                              </p:par>
                            </p:childTnLst>
                          </p:cTn>
                        </p:par>
                        <p:par>
                          <p:cTn id="91" fill="hold">
                            <p:stCondLst>
                              <p:cond delay="4750"/>
                            </p:stCondLst>
                            <p:childTnLst>
                              <p:par>
                                <p:cTn id="92" presetID="10" presetClass="entr" presetSubtype="0" fill="hold"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250"/>
                                        <p:tgtEl>
                                          <p:spTgt spid="92"/>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50"/>
                                        <p:tgtEl>
                                          <p:spTgt spid="50"/>
                                        </p:tgtEl>
                                      </p:cBhvr>
                                    </p:animEffect>
                                  </p:childTnLst>
                                </p:cTn>
                              </p:par>
                            </p:childTnLst>
                          </p:cTn>
                        </p:par>
                        <p:par>
                          <p:cTn id="99" fill="hold">
                            <p:stCondLst>
                              <p:cond delay="5250"/>
                            </p:stCondLst>
                            <p:childTnLst>
                              <p:par>
                                <p:cTn id="100" presetID="10" presetClass="entr" presetSubtype="0" fill="hold"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250"/>
                                        <p:tgtEl>
                                          <p:spTgt spid="22"/>
                                        </p:tgtEl>
                                      </p:cBhvr>
                                    </p:animEffect>
                                  </p:childTnLst>
                                </p:cTn>
                              </p:par>
                            </p:childTnLst>
                          </p:cTn>
                        </p:par>
                        <p:par>
                          <p:cTn id="103" fill="hold">
                            <p:stCondLst>
                              <p:cond delay="5500"/>
                            </p:stCondLst>
                            <p:childTnLst>
                              <p:par>
                                <p:cTn id="104" presetID="10" presetClass="entr" presetSubtype="0" fill="hold" nodeType="after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250"/>
                                        <p:tgtEl>
                                          <p:spTgt spid="95"/>
                                        </p:tgtEl>
                                      </p:cBhvr>
                                    </p:animEffect>
                                  </p:childTnLst>
                                </p:cTn>
                              </p:par>
                            </p:childTnLst>
                          </p:cTn>
                        </p:par>
                        <p:par>
                          <p:cTn id="107" fill="hold">
                            <p:stCondLst>
                              <p:cond delay="5750"/>
                            </p:stCondLst>
                            <p:childTnLst>
                              <p:par>
                                <p:cTn id="108" presetID="10" presetClass="entr" presetSubtype="0" fill="hold"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childTnLst>
                          </p:cTn>
                        </p:par>
                        <p:par>
                          <p:cTn id="111" fill="hold">
                            <p:stCondLst>
                              <p:cond delay="6250"/>
                            </p:stCondLst>
                            <p:childTnLst>
                              <p:par>
                                <p:cTn id="112" presetID="10" presetClass="entr" presetSubtype="0" fill="hold" nodeType="after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250"/>
                                        <p:tgtEl>
                                          <p:spTgt spid="98"/>
                                        </p:tgtEl>
                                      </p:cBhvr>
                                    </p:animEffect>
                                  </p:childTnLst>
                                </p:cTn>
                              </p:par>
                            </p:childTnLst>
                          </p:cTn>
                        </p:par>
                        <p:par>
                          <p:cTn id="115" fill="hold">
                            <p:stCondLst>
                              <p:cond delay="6500"/>
                            </p:stCondLst>
                            <p:childTnLst>
                              <p:par>
                                <p:cTn id="116" presetID="10" presetClass="entr" presetSubtype="0" fill="hold"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250"/>
                                        <p:tgtEl>
                                          <p:spTgt spid="56"/>
                                        </p:tgtEl>
                                      </p:cBhvr>
                                    </p:animEffect>
                                  </p:childTnLst>
                                </p:cTn>
                              </p:par>
                            </p:childTnLst>
                          </p:cTn>
                        </p:par>
                        <p:par>
                          <p:cTn id="119" fill="hold">
                            <p:stCondLst>
                              <p:cond delay="6750"/>
                            </p:stCondLst>
                            <p:childTnLst>
                              <p:par>
                                <p:cTn id="120" presetID="10" presetClass="entr" presetSubtype="0" fill="hold" nodeType="after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250"/>
                                        <p:tgtEl>
                                          <p:spTgt spid="101"/>
                                        </p:tgtEl>
                                      </p:cBhvr>
                                    </p:animEffec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250"/>
                                        <p:tgtEl>
                                          <p:spTgt spid="104"/>
                                        </p:tgtEl>
                                      </p:cBhvr>
                                    </p:animEffect>
                                  </p:childTnLst>
                                </p:cTn>
                              </p:par>
                            </p:childTnLst>
                          </p:cTn>
                        </p:par>
                        <p:par>
                          <p:cTn id="127" fill="hold">
                            <p:stCondLst>
                              <p:cond delay="7250"/>
                            </p:stCondLst>
                            <p:childTnLst>
                              <p:par>
                                <p:cTn id="128" presetID="10" presetClass="entr" presetSubtype="0" fill="hold" nodeType="after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250"/>
                                        <p:tgtEl>
                                          <p:spTgt spid="16"/>
                                        </p:tgtEl>
                                      </p:cBhvr>
                                    </p:animEffect>
                                  </p:childTnLst>
                                </p:cTn>
                              </p:par>
                            </p:childTnLst>
                          </p:cTn>
                        </p:par>
                        <p:par>
                          <p:cTn id="131" fill="hold">
                            <p:stCondLst>
                              <p:cond delay="7500"/>
                            </p:stCondLst>
                            <p:childTnLst>
                              <p:par>
                                <p:cTn id="132" presetID="10" presetClass="entr" presetSubtype="0" fill="hold" nodeType="afterEffect">
                                  <p:stCondLst>
                                    <p:cond delay="0"/>
                                  </p:stCondLst>
                                  <p:childTnLst>
                                    <p:set>
                                      <p:cBhvr>
                                        <p:cTn id="133" dur="1" fill="hold">
                                          <p:stCondLst>
                                            <p:cond delay="0"/>
                                          </p:stCondLst>
                                        </p:cTn>
                                        <p:tgtEl>
                                          <p:spTgt spid="128"/>
                                        </p:tgtEl>
                                        <p:attrNameLst>
                                          <p:attrName>style.visibility</p:attrName>
                                        </p:attrNameLst>
                                      </p:cBhvr>
                                      <p:to>
                                        <p:strVal val="visible"/>
                                      </p:to>
                                    </p:set>
                                    <p:animEffect transition="in" filter="fade">
                                      <p:cBhvr>
                                        <p:cTn id="134" dur="500"/>
                                        <p:tgtEl>
                                          <p:spTgt spid="128"/>
                                        </p:tgtEl>
                                      </p:cBhvr>
                                    </p:animEffect>
                                  </p:childTnLst>
                                </p:cTn>
                              </p:par>
                            </p:childTnLst>
                          </p:cTn>
                        </p:par>
                        <p:par>
                          <p:cTn id="135" fill="hold">
                            <p:stCondLst>
                              <p:cond delay="8000"/>
                            </p:stCondLst>
                            <p:childTnLst>
                              <p:par>
                                <p:cTn id="136" presetID="10" presetClass="entr" presetSubtype="0" fill="hold" nodeType="afterEffect">
                                  <p:stCondLst>
                                    <p:cond delay="0"/>
                                  </p:stCondLst>
                                  <p:childTnLst>
                                    <p:set>
                                      <p:cBhvr>
                                        <p:cTn id="137" dur="1" fill="hold">
                                          <p:stCondLst>
                                            <p:cond delay="0"/>
                                          </p:stCondLst>
                                        </p:cTn>
                                        <p:tgtEl>
                                          <p:spTgt spid="107"/>
                                        </p:tgtEl>
                                        <p:attrNameLst>
                                          <p:attrName>style.visibility</p:attrName>
                                        </p:attrNameLst>
                                      </p:cBhvr>
                                      <p:to>
                                        <p:strVal val="visible"/>
                                      </p:to>
                                    </p:set>
                                    <p:animEffect transition="in" filter="fade">
                                      <p:cBhvr>
                                        <p:cTn id="138" dur="250"/>
                                        <p:tgtEl>
                                          <p:spTgt spid="107"/>
                                        </p:tgtEl>
                                      </p:cBhvr>
                                    </p:animEffect>
                                  </p:childTnLst>
                                </p:cTn>
                              </p:par>
                            </p:childTnLst>
                          </p:cTn>
                        </p:par>
                        <p:par>
                          <p:cTn id="139" fill="hold">
                            <p:stCondLst>
                              <p:cond delay="8250"/>
                            </p:stCondLst>
                            <p:childTnLst>
                              <p:par>
                                <p:cTn id="140" presetID="10" presetClass="entr" presetSubtype="0" fill="hold"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 Early Literacy Scaled Score (SS)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54628"/>
            <a:ext cx="822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2" y="1316489"/>
            <a:ext cx="1095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2" y="1316489"/>
            <a:ext cx="1095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eft Bracket 8"/>
          <p:cNvSpPr/>
          <p:nvPr/>
        </p:nvSpPr>
        <p:spPr>
          <a:xfrm>
            <a:off x="3124200" y="1654626"/>
            <a:ext cx="152400" cy="579437"/>
          </a:xfrm>
          <a:prstGeom prst="leftBracket">
            <a:avLst/>
          </a:prstGeom>
          <a:ln w="5715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ket 9"/>
          <p:cNvSpPr/>
          <p:nvPr/>
        </p:nvSpPr>
        <p:spPr>
          <a:xfrm>
            <a:off x="3660776" y="1659883"/>
            <a:ext cx="150813" cy="579437"/>
          </a:xfrm>
          <a:prstGeom prst="rightBracket">
            <a:avLst/>
          </a:prstGeom>
          <a:ln w="5715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Rounded Corners 10"/>
          <p:cNvSpPr/>
          <p:nvPr/>
        </p:nvSpPr>
        <p:spPr>
          <a:xfrm>
            <a:off x="2532517" y="2530987"/>
            <a:ext cx="2514600" cy="848314"/>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cs typeface="Avenir Black"/>
              </a:rPr>
              <a:t>Scaled Score Range</a:t>
            </a:r>
          </a:p>
          <a:p>
            <a:pPr algn="ctr"/>
            <a:r>
              <a:rPr lang="en-US" sz="1800" dirty="0">
                <a:cs typeface="Avenir Black"/>
              </a:rPr>
              <a:t>300 – 900 </a:t>
            </a: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136" y="3471601"/>
            <a:ext cx="3367729" cy="20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541162"/>
      </p:ext>
    </p:extLst>
  </p:cSld>
  <p:clrMapOvr>
    <a:masterClrMapping/>
  </p:clrMapOvr>
</p:sld>
</file>

<file path=ppt/theme/theme1.xml><?xml version="1.0" encoding="utf-8"?>
<a:theme xmlns:a="http://schemas.openxmlformats.org/drawingml/2006/main" name="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Renaissanc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smtClean="0">
            <a:latin typeface="Avenir Black"/>
            <a:cs typeface="Avenir Black"/>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tx1">
                <a:lumMod val="90000"/>
                <a:lumOff val="10000"/>
              </a:schemeClr>
            </a:solidFill>
            <a:latin typeface="+mn-lt"/>
            <a:cs typeface="Avenir Light"/>
          </a:defRPr>
        </a:defPPr>
      </a:lstStyle>
    </a:txDef>
  </a:objectDefaults>
  <a:extraClrSchemeLst/>
  <a:extLst>
    <a:ext uri="{05A4C25C-085E-4340-85A3-A5531E510DB2}">
      <thm15:themeFamily xmlns:thm15="http://schemas.microsoft.com/office/thememl/2012/main" name="RenaissanceMaster" id="{2CDD2C1C-6B5F-C449-B592-883EDC9F5AF1}" vid="{18CB43F7-AD9C-5044-A0DC-38EA9D94A395}"/>
    </a:ext>
  </a:extLst>
</a:theme>
</file>

<file path=ppt/theme/theme2.xml><?xml version="1.0" encoding="utf-8"?>
<a:theme xmlns:a="http://schemas.openxmlformats.org/drawingml/2006/main" name="20_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Renaissanc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smtClean="0">
            <a:latin typeface="Avenir Black"/>
            <a:cs typeface="Avenir Black"/>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chemeClr val="tx1">
                <a:lumMod val="90000"/>
                <a:lumOff val="10000"/>
              </a:schemeClr>
            </a:solidFill>
            <a:latin typeface="Avenir Light"/>
            <a:cs typeface="Avenir Light"/>
          </a:defRPr>
        </a:defPPr>
      </a:lstStyle>
    </a:txDef>
  </a:objectDefaults>
  <a:extraClrSchemeLst/>
  <a:extLst>
    <a:ext uri="{05A4C25C-085E-4340-85A3-A5531E510DB2}">
      <thm15:themeFamily xmlns:thm15="http://schemas.microsoft.com/office/thememl/2012/main" name="RenaissanceMaster" id="{2CDD2C1C-6B5F-C449-B592-883EDC9F5AF1}" vid="{18CB43F7-AD9C-5044-A0DC-38EA9D94A395}"/>
    </a:ext>
  </a:extLst>
</a:theme>
</file>

<file path=ppt/theme/theme3.xml><?xml version="1.0" encoding="utf-8"?>
<a:theme xmlns:a="http://schemas.openxmlformats.org/drawingml/2006/main" name="1_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Renaissanc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smtClean="0">
            <a:latin typeface="Avenir Black"/>
            <a:cs typeface="Avenir Black"/>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chemeClr val="tx1">
                <a:lumMod val="90000"/>
                <a:lumOff val="10000"/>
              </a:schemeClr>
            </a:solidFill>
            <a:latin typeface="Avenir Light"/>
            <a:cs typeface="Avenir Light"/>
          </a:defRPr>
        </a:defPPr>
      </a:lstStyle>
    </a:txDef>
  </a:objectDefaults>
  <a:extraClrSchemeLst/>
  <a:extLst>
    <a:ext uri="{05A4C25C-085E-4340-85A3-A5531E510DB2}">
      <thm15:themeFamily xmlns:thm15="http://schemas.microsoft.com/office/thememl/2012/main" name="RenaissanceMaster" id="{2CDD2C1C-6B5F-C449-B592-883EDC9F5AF1}" vid="{18CB43F7-AD9C-5044-A0DC-38EA9D94A395}"/>
    </a:ext>
  </a:extLst>
</a:theme>
</file>

<file path=ppt/theme/theme4.xml><?xml version="1.0" encoding="utf-8"?>
<a:theme xmlns:a="http://schemas.openxmlformats.org/drawingml/2006/main" name="8_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RENAISSANCE CORPORATE COLORS 2017">
      <a:dk1>
        <a:srgbClr val="000000"/>
      </a:dk1>
      <a:lt1>
        <a:sysClr val="window" lastClr="FFFFFF"/>
      </a:lt1>
      <a:dk2>
        <a:srgbClr val="005793"/>
      </a:dk2>
      <a:lt2>
        <a:srgbClr val="78C42A"/>
      </a:lt2>
      <a:accent1>
        <a:srgbClr val="34ACE8"/>
      </a:accent1>
      <a:accent2>
        <a:srgbClr val="FF8300"/>
      </a:accent2>
      <a:accent3>
        <a:srgbClr val="EC008C"/>
      </a:accent3>
      <a:accent4>
        <a:srgbClr val="FFE300"/>
      </a:accent4>
      <a:accent5>
        <a:srgbClr val="90E0F0"/>
      </a:accent5>
      <a:accent6>
        <a:srgbClr val="D8EC83"/>
      </a:accent6>
      <a:hlink>
        <a:srgbClr val="33602B"/>
      </a:hlink>
      <a:folHlink>
        <a:srgbClr val="F3F5F7"/>
      </a:folHlink>
    </a:clrScheme>
    <a:fontScheme name="Custom 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Renaissanc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smtClean="0">
            <a:latin typeface="Avenir Black"/>
            <a:cs typeface="Avenir Black"/>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solidFill>
              <a:schemeClr val="tx1">
                <a:lumMod val="90000"/>
                <a:lumOff val="10000"/>
              </a:schemeClr>
            </a:solidFill>
            <a:latin typeface="Avenir Light"/>
            <a:cs typeface="Avenir Light"/>
          </a:defRPr>
        </a:defPPr>
      </a:lstStyle>
    </a:txDef>
  </a:objectDefaults>
  <a:extraClrSchemeLst/>
  <a:extLst>
    <a:ext uri="{05A4C25C-085E-4340-85A3-A5531E510DB2}">
      <thm15:themeFamily xmlns:thm15="http://schemas.microsoft.com/office/thememl/2012/main" name="RenaissanceMaster" id="{2CDD2C1C-6B5F-C449-B592-883EDC9F5AF1}" vid="{18CB43F7-AD9C-5044-A0DC-38EA9D94A39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F474044C7D5C4D9245F51A719BA621" ma:contentTypeVersion="0" ma:contentTypeDescription="Create a new document." ma:contentTypeScope="" ma:versionID="9dbedf310bfc45fd7e42d27e82f9e2e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55455F-BE2B-476F-937D-15BCFBD3F5E5}">
  <ds:schemaRefs>
    <ds:schemaRef ds:uri="http://schemas.microsoft.com/sharepoint/v3/contenttype/forms"/>
  </ds:schemaRefs>
</ds:datastoreItem>
</file>

<file path=customXml/itemProps2.xml><?xml version="1.0" encoding="utf-8"?>
<ds:datastoreItem xmlns:ds="http://schemas.openxmlformats.org/officeDocument/2006/customXml" ds:itemID="{F288176E-5038-42D6-97C7-9505727FB6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8D4F685-9BC2-4ABF-BCE7-7FA56170FC86}">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12791</TotalTime>
  <Words>1742</Words>
  <Application>Microsoft Office PowerPoint</Application>
  <PresentationFormat>On-screen Show (16:10)</PresentationFormat>
  <Paragraphs>296</Paragraphs>
  <Slides>61</Slides>
  <Notes>61</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61</vt:i4>
      </vt:variant>
    </vt:vector>
  </HeadingPairs>
  <TitlesOfParts>
    <vt:vector size="81" baseType="lpstr">
      <vt:lpstr>Arial</vt:lpstr>
      <vt:lpstr>Avenir Black</vt:lpstr>
      <vt:lpstr>Belleza</vt:lpstr>
      <vt:lpstr>Calibri</vt:lpstr>
      <vt:lpstr>Courier New</vt:lpstr>
      <vt:lpstr>Georgia</vt:lpstr>
      <vt:lpstr>Optima</vt:lpstr>
      <vt:lpstr>Roboto</vt:lpstr>
      <vt:lpstr>Roboto Condensed</vt:lpstr>
      <vt:lpstr>Roboto Light</vt:lpstr>
      <vt:lpstr>Roboto Slab</vt:lpstr>
      <vt:lpstr>Roboto Thin</vt:lpstr>
      <vt:lpstr>Source Sans Pro</vt:lpstr>
      <vt:lpstr>Source Sans Pro Semibold</vt:lpstr>
      <vt:lpstr>RenaissanceMaster</vt:lpstr>
      <vt:lpstr>20_RenaissanceMaster</vt:lpstr>
      <vt:lpstr>1_RenaissanceMaster</vt:lpstr>
      <vt:lpstr>8_RenaissanceMaster</vt:lpstr>
      <vt:lpstr>1_Office Theme</vt:lpstr>
      <vt:lpstr>3_RenaissanceMaster</vt:lpstr>
      <vt:lpstr>Florida K-Readiness</vt:lpstr>
      <vt:lpstr>Training Topics</vt:lpstr>
      <vt:lpstr>Briefing #30740 </vt:lpstr>
      <vt:lpstr>The FLKRS Assessment</vt:lpstr>
      <vt:lpstr>Star Early Literacy is the Florida Kindergarten Readiness Screener (FLKRS)</vt:lpstr>
      <vt:lpstr>What is Star Early Literacy?</vt:lpstr>
      <vt:lpstr>Three key domains</vt:lpstr>
      <vt:lpstr>How computer-adaptive testing works</vt:lpstr>
      <vt:lpstr>Star Early Literacy Scaled Score (SS)</vt:lpstr>
      <vt:lpstr>Preparing for the assessment</vt:lpstr>
      <vt:lpstr>Who should be tested?</vt:lpstr>
      <vt:lpstr>Ensuring test fidelity</vt:lpstr>
      <vt:lpstr>Planning for assessment</vt:lpstr>
      <vt:lpstr>Prepare for assessment</vt:lpstr>
      <vt:lpstr>Monitor students</vt:lpstr>
      <vt:lpstr>Let’s practice!</vt:lpstr>
      <vt:lpstr>FLDOE FLKRS Resource Site</vt:lpstr>
      <vt:lpstr>Introductory video</vt:lpstr>
      <vt:lpstr>Practice sample questions</vt:lpstr>
      <vt:lpstr>PowerPoint Presentation</vt:lpstr>
      <vt:lpstr>Printing the student roster</vt:lpstr>
      <vt:lpstr>Access your district FLKRS site</vt:lpstr>
      <vt:lpstr>Teacher Logins</vt:lpstr>
      <vt:lpstr>Admin Logins</vt:lpstr>
      <vt:lpstr>Access your district FLKRS site</vt:lpstr>
      <vt:lpstr>Teacher/Administrator Login</vt:lpstr>
      <vt:lpstr>Print student roster</vt:lpstr>
      <vt:lpstr>Print student roster</vt:lpstr>
      <vt:lpstr>Print student roster</vt:lpstr>
      <vt:lpstr>Print student roster</vt:lpstr>
      <vt:lpstr>PowerPoint Presentation</vt:lpstr>
      <vt:lpstr>Non-Participation Characteristics</vt:lpstr>
      <vt:lpstr>Non-Participation Characteristics</vt:lpstr>
      <vt:lpstr>Non-Participation Characteristics</vt:lpstr>
      <vt:lpstr>Non-Participation Characteristics</vt:lpstr>
      <vt:lpstr>Assessing students</vt:lpstr>
      <vt:lpstr>Access your district FLKRS site</vt:lpstr>
      <vt:lpstr>Access your district FLKRS site</vt:lpstr>
      <vt:lpstr>Student login</vt:lpstr>
      <vt:lpstr>Students</vt:lpstr>
      <vt:lpstr>Student login</vt:lpstr>
      <vt:lpstr>Launch Star Early Literacy</vt:lpstr>
      <vt:lpstr>Launch Star Early Literacy</vt:lpstr>
      <vt:lpstr>Begin practice</vt:lpstr>
      <vt:lpstr>Begin the test</vt:lpstr>
      <vt:lpstr>Sample item</vt:lpstr>
      <vt:lpstr>PowerPoint Presentation</vt:lpstr>
      <vt:lpstr>Accessing reports</vt:lpstr>
      <vt:lpstr>Reports</vt:lpstr>
      <vt:lpstr>Teacher/Administrator Home Page</vt:lpstr>
      <vt:lpstr>Reports Available</vt:lpstr>
      <vt:lpstr>Star Early  Literacy  Reports</vt:lpstr>
      <vt:lpstr>Star Early  Literacy  Reports</vt:lpstr>
      <vt:lpstr>Star Early  Literacy  Reports</vt:lpstr>
      <vt:lpstr>My Created Reports</vt:lpstr>
      <vt:lpstr>Support and Resources</vt:lpstr>
      <vt:lpstr>Teacher/Administrator Home Page</vt:lpstr>
      <vt:lpstr>PowerPoint Presentation</vt:lpstr>
      <vt:lpstr>Key Contacts for Star Early Literacy Implementation</vt:lpstr>
      <vt:lpstr>Renaissance Place Help</vt:lpstr>
      <vt:lpstr>Renaissance.com              </vt:lpstr>
    </vt:vector>
  </TitlesOfParts>
  <Company>Renaissance Learning,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Kaitlyn Killian</dc:creator>
  <cp:lastModifiedBy>Cabeza, Mayda L.</cp:lastModifiedBy>
  <cp:revision>385</cp:revision>
  <cp:lastPrinted>2016-10-25T15:29:43Z</cp:lastPrinted>
  <dcterms:created xsi:type="dcterms:W3CDTF">2016-07-06T20:00:02Z</dcterms:created>
  <dcterms:modified xsi:type="dcterms:W3CDTF">2021-08-24T14:30:52Z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0x01010066F474044C7D5C4D9245F51A719BA621</vt:lpwstr>
  </property>
</Properties>
</file>